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3.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4.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5.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6.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8" r:id="rId2"/>
    <p:sldId id="260" r:id="rId3"/>
    <p:sldId id="270" r:id="rId4"/>
    <p:sldId id="266" r:id="rId5"/>
    <p:sldId id="268" r:id="rId6"/>
    <p:sldId id="269" r:id="rId7"/>
    <p:sldId id="267" r:id="rId8"/>
    <p:sldId id="271" r:id="rId9"/>
    <p:sldId id="272" r:id="rId10"/>
    <p:sldId id="273" r:id="rId11"/>
    <p:sldId id="274" r:id="rId12"/>
    <p:sldId id="275" r:id="rId13"/>
    <p:sldId id="276" r:id="rId14"/>
    <p:sldId id="277" r:id="rId15"/>
    <p:sldId id="278" r:id="rId16"/>
    <p:sldId id="279" r:id="rId17"/>
    <p:sldId id="280" r:id="rId18"/>
    <p:sldId id="281" r:id="rId19"/>
    <p:sldId id="283" r:id="rId20"/>
    <p:sldId id="284" r:id="rId21"/>
    <p:sldId id="282" r:id="rId22"/>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6DA"/>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156" y="48"/>
      </p:cViewPr>
      <p:guideLst/>
    </p:cSldViewPr>
  </p:slideViewPr>
  <p:notesTextViewPr>
    <p:cViewPr>
      <p:scale>
        <a:sx n="1" d="1"/>
        <a:sy n="1" d="1"/>
      </p:scale>
      <p:origin x="0" y="0"/>
    </p:cViewPr>
  </p:notesTextViewPr>
  <p:notesViewPr>
    <p:cSldViewPr snapToGrid="0">
      <p:cViewPr varScale="1">
        <p:scale>
          <a:sx n="89" d="100"/>
          <a:sy n="89" d="100"/>
        </p:scale>
        <p:origin x="303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F9C801BB-FD05-48A6-96CC-BEDE470E66A8}" type="datetime1">
              <a:rPr lang="fr-FR" smtClean="0"/>
              <a:t>19/01/2017</a:t>
            </a:fld>
            <a:endParaRPr lang="fr-FR"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2977E94-A6AB-4E02-8E43-E89F9CF4757F}" type="slidenum">
              <a:rPr lang="fr-FR" smtClean="0"/>
              <a:t>‹N°›</a:t>
            </a:fld>
            <a:endParaRPr lang="fr-FR" dirty="0"/>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noProof="0"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91101F89-C3C8-411F-AC4E-FE0C6D481D1D}" type="datetime1">
              <a:rPr lang="fr-FR" noProof="0" smtClean="0"/>
              <a:t>19/01/2017</a:t>
            </a:fld>
            <a:endParaRPr lang="fr-FR" noProof="0" dirty="0"/>
          </a:p>
        </p:txBody>
      </p:sp>
      <p:sp>
        <p:nvSpPr>
          <p:cNvPr id="4" name="Espace réservé d’image de diapositiv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0"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noProof="0"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ED491D0-8E1B-49C7-849B-A28568D94497}" type="slidenum">
              <a:rPr lang="fr-FR" noProof="0" smtClean="0"/>
              <a:t>‹N°›</a:t>
            </a:fld>
            <a:endParaRPr lang="fr-FR" noProof="0"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DED491D0-8E1B-49C7-849B-A28568D94497}" type="slidenum">
              <a:rPr lang="fr-FR" smtClean="0"/>
              <a:t>1</a:t>
            </a:fld>
            <a:endParaRPr lang="fr-FR" dirty="0"/>
          </a:p>
        </p:txBody>
      </p:sp>
    </p:spTree>
    <p:extLst>
      <p:ext uri="{BB962C8B-B14F-4D97-AF65-F5344CB8AC3E}">
        <p14:creationId xmlns:p14="http://schemas.microsoft.com/office/powerpoint/2010/main" val="1697608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DED491D0-8E1B-49C7-849B-A28568D94497}" type="slidenum">
              <a:rPr lang="fr-FR" smtClean="0"/>
              <a:t>2</a:t>
            </a:fld>
            <a:endParaRPr lang="fr-FR" dirty="0"/>
          </a:p>
        </p:txBody>
      </p:sp>
    </p:spTree>
    <p:extLst>
      <p:ext uri="{BB962C8B-B14F-4D97-AF65-F5344CB8AC3E}">
        <p14:creationId xmlns:p14="http://schemas.microsoft.com/office/powerpoint/2010/main" val="1436411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DED491D0-8E1B-49C7-849B-A28568D94497}" type="slidenum">
              <a:rPr lang="fr-FR" smtClean="0"/>
              <a:t>4</a:t>
            </a:fld>
            <a:endParaRPr lang="fr-FR" dirty="0"/>
          </a:p>
        </p:txBody>
      </p:sp>
    </p:spTree>
    <p:extLst>
      <p:ext uri="{BB962C8B-B14F-4D97-AF65-F5344CB8AC3E}">
        <p14:creationId xmlns:p14="http://schemas.microsoft.com/office/powerpoint/2010/main" val="4290423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DED491D0-8E1B-49C7-849B-A28568D94497}" type="slidenum">
              <a:rPr lang="fr-FR" smtClean="0"/>
              <a:t>5</a:t>
            </a:fld>
            <a:endParaRPr lang="fr-FR" dirty="0"/>
          </a:p>
        </p:txBody>
      </p:sp>
    </p:spTree>
    <p:extLst>
      <p:ext uri="{BB962C8B-B14F-4D97-AF65-F5344CB8AC3E}">
        <p14:creationId xmlns:p14="http://schemas.microsoft.com/office/powerpoint/2010/main" val="2012561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DED491D0-8E1B-49C7-849B-A28568D94497}" type="slidenum">
              <a:rPr lang="fr-FR" smtClean="0"/>
              <a:t>6</a:t>
            </a:fld>
            <a:endParaRPr lang="fr-FR" dirty="0"/>
          </a:p>
        </p:txBody>
      </p:sp>
    </p:spTree>
    <p:extLst>
      <p:ext uri="{BB962C8B-B14F-4D97-AF65-F5344CB8AC3E}">
        <p14:creationId xmlns:p14="http://schemas.microsoft.com/office/powerpoint/2010/main" val="3306696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DED491D0-8E1B-49C7-849B-A28568D94497}" type="slidenum">
              <a:rPr lang="fr-FR" smtClean="0"/>
              <a:t>7</a:t>
            </a:fld>
            <a:endParaRPr lang="fr-FR" dirty="0"/>
          </a:p>
        </p:txBody>
      </p:sp>
    </p:spTree>
    <p:extLst>
      <p:ext uri="{BB962C8B-B14F-4D97-AF65-F5344CB8AC3E}">
        <p14:creationId xmlns:p14="http://schemas.microsoft.com/office/powerpoint/2010/main" val="39995356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10" name="Rectangle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 name="Titre 1"/>
          <p:cNvSpPr>
            <a:spLocks noGrp="1"/>
          </p:cNvSpPr>
          <p:nvPr>
            <p:ph type="ctrTitle"/>
          </p:nvPr>
        </p:nvSpPr>
        <p:spPr bwMode="black">
          <a:xfrm>
            <a:off x="3175199" y="1943842"/>
            <a:ext cx="8500062" cy="2387600"/>
          </a:xfrm>
        </p:spPr>
        <p:txBody>
          <a:bodyPr rtlCol="0" anchor="b"/>
          <a:lstStyle>
            <a:lvl1pPr algn="l">
              <a:lnSpc>
                <a:spcPct val="90000"/>
              </a:lnSpc>
              <a:defRPr sz="6000" b="1">
                <a:solidFill>
                  <a:schemeClr val="tx1"/>
                </a:solidFill>
              </a:defRPr>
            </a:lvl1pPr>
          </a:lstStyle>
          <a:p>
            <a:pPr rtl="0"/>
            <a:r>
              <a:rPr lang="fr-FR"/>
              <a:t>Modifiez le style du titre</a:t>
            </a:r>
            <a:endParaRPr lang="fr-FR" dirty="0"/>
          </a:p>
        </p:txBody>
      </p:sp>
      <p:sp>
        <p:nvSpPr>
          <p:cNvPr id="3" name="Sous-titre 2"/>
          <p:cNvSpPr>
            <a:spLocks noGrp="1"/>
          </p:cNvSpPr>
          <p:nvPr>
            <p:ph type="subTitle" idx="1"/>
          </p:nvPr>
        </p:nvSpPr>
        <p:spPr>
          <a:xfrm>
            <a:off x="3175199" y="4538659"/>
            <a:ext cx="8500062" cy="865321"/>
          </a:xfrm>
        </p:spPr>
        <p:txBody>
          <a:bodyPr rtlCol="0"/>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a:t>Modifier le style des sous-titres du masque</a:t>
            </a:r>
            <a:endParaRPr lang="fr-FR" dirty="0"/>
          </a:p>
        </p:txBody>
      </p:sp>
      <p:sp>
        <p:nvSpPr>
          <p:cNvPr id="11" name="Espace réservé de la date 3"/>
          <p:cNvSpPr>
            <a:spLocks noGrp="1"/>
          </p:cNvSpPr>
          <p:nvPr>
            <p:ph type="dt" sz="half" idx="10"/>
          </p:nvPr>
        </p:nvSpPr>
        <p:spPr/>
        <p:txBody>
          <a:bodyPr rtlCol="0"/>
          <a:lstStyle>
            <a:lvl1pPr>
              <a:defRPr>
                <a:solidFill>
                  <a:schemeClr val="bg2"/>
                </a:solidFill>
              </a:defRPr>
            </a:lvl1pPr>
          </a:lstStyle>
          <a:p>
            <a:pPr rtl="0"/>
            <a:fld id="{7038255D-6ABB-4AA8-9C14-5972687C4D8A}" type="datetime1">
              <a:rPr lang="fr-FR" smtClean="0"/>
              <a:t>19/01/2017</a:t>
            </a:fld>
            <a:endParaRPr lang="fr-FR" dirty="0"/>
          </a:p>
        </p:txBody>
      </p:sp>
      <p:sp>
        <p:nvSpPr>
          <p:cNvPr id="12" name="Espace réservé du pied de page 4"/>
          <p:cNvSpPr>
            <a:spLocks noGrp="1"/>
          </p:cNvSpPr>
          <p:nvPr>
            <p:ph type="ftr" sz="quarter" idx="11"/>
          </p:nvPr>
        </p:nvSpPr>
        <p:spPr/>
        <p:txBody>
          <a:bodyPr rtlCol="0"/>
          <a:lstStyle>
            <a:lvl1pPr>
              <a:defRPr>
                <a:solidFill>
                  <a:schemeClr val="bg2"/>
                </a:solidFill>
              </a:defRPr>
            </a:lvl1pPr>
          </a:lstStyle>
          <a:p>
            <a:pPr rtl="0"/>
            <a:endParaRPr lang="fr-FR" dirty="0"/>
          </a:p>
        </p:txBody>
      </p:sp>
      <p:sp>
        <p:nvSpPr>
          <p:cNvPr id="13" name="Espace réservé du numéro de diapositive 5"/>
          <p:cNvSpPr>
            <a:spLocks noGrp="1"/>
          </p:cNvSpPr>
          <p:nvPr>
            <p:ph type="sldNum" sz="quarter" idx="12"/>
          </p:nvPr>
        </p:nvSpPr>
        <p:spPr/>
        <p:txBody>
          <a:bodyPr rtlCol="0"/>
          <a:lstStyle>
            <a:lvl1pPr>
              <a:defRPr>
                <a:solidFill>
                  <a:schemeClr val="bg2"/>
                </a:solidFill>
              </a:defRPr>
            </a:lvl1pPr>
          </a:lstStyle>
          <a:p>
            <a:pPr rtl="0"/>
            <a:fld id="{BD266BE7-899D-4075-917F-DBDE33B6B692}" type="slidenum">
              <a:rPr lang="fr-FR" smtClean="0"/>
              <a:pPr rtl="0"/>
              <a:t>‹N°›</a:t>
            </a:fld>
            <a:endParaRPr lang="fr-FR" dirty="0"/>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fr-FR" dirty="0"/>
          </a:p>
        </p:txBody>
      </p:sp>
      <p:sp>
        <p:nvSpPr>
          <p:cNvPr id="3" name="Espace réservé du texte vertical 2"/>
          <p:cNvSpPr>
            <a:spLocks noGrp="1"/>
          </p:cNvSpPr>
          <p:nvPr>
            <p:ph type="body" orient="vert" idx="1"/>
          </p:nvPr>
        </p:nvSpPr>
        <p:spPr/>
        <p:txBody>
          <a:bodyPr vert="eaVert" rtlCol="0"/>
          <a:lstStyle/>
          <a:p>
            <a:pPr lvl="0" rtl="0"/>
            <a:r>
              <a:rPr lang="fr-FR"/>
              <a:t>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e la date 3"/>
          <p:cNvSpPr>
            <a:spLocks noGrp="1"/>
          </p:cNvSpPr>
          <p:nvPr>
            <p:ph type="dt" sz="half" idx="10"/>
          </p:nvPr>
        </p:nvSpPr>
        <p:spPr/>
        <p:txBody>
          <a:bodyPr rtlCol="0"/>
          <a:lstStyle/>
          <a:p>
            <a:pPr rtl="0"/>
            <a:fld id="{5A290F20-7235-4027-9423-16DDCD1079F6}" type="datetime1">
              <a:rPr lang="fr-FR" smtClean="0"/>
              <a:t>19/01/2017</a:t>
            </a:fld>
            <a:endParaRPr lang="fr-FR" dirty="0"/>
          </a:p>
        </p:txBody>
      </p:sp>
      <p:sp>
        <p:nvSpPr>
          <p:cNvPr id="5" name="Espace réservé du pied de page 4"/>
          <p:cNvSpPr>
            <a:spLocks noGrp="1"/>
          </p:cNvSpPr>
          <p:nvPr>
            <p:ph type="ftr" sz="quarter" idx="11"/>
          </p:nvPr>
        </p:nvSpPr>
        <p:spPr/>
        <p:txBody>
          <a:bodyPr rtlCol="0"/>
          <a:lstStyle/>
          <a:p>
            <a:pPr rtl="0"/>
            <a:endParaRPr lang="fr-FR" dirty="0"/>
          </a:p>
        </p:txBody>
      </p:sp>
      <p:sp>
        <p:nvSpPr>
          <p:cNvPr id="6" name="Espace réservé du numéro de diapositive 5"/>
          <p:cNvSpPr>
            <a:spLocks noGrp="1"/>
          </p:cNvSpPr>
          <p:nvPr>
            <p:ph type="sldNum" sz="quarter" idx="12"/>
          </p:nvPr>
        </p:nvSpPr>
        <p:spPr/>
        <p:txBody>
          <a:bodyPr rtlCol="0"/>
          <a:lstStyle/>
          <a:p>
            <a:pPr rtl="0"/>
            <a:fld id="{BD266BE7-899D-4075-917F-DBDE33B6B692}" type="slidenum">
              <a:rPr lang="fr-FR" smtClean="0"/>
              <a:t>‹N°›</a:t>
            </a:fld>
            <a:endParaRPr lang="fr-FR" dirty="0"/>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10" name="Rectangle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2" name="Titre vertical 1"/>
          <p:cNvSpPr>
            <a:spLocks noGrp="1"/>
          </p:cNvSpPr>
          <p:nvPr>
            <p:ph type="title" orient="vert"/>
          </p:nvPr>
        </p:nvSpPr>
        <p:spPr>
          <a:xfrm>
            <a:off x="10266348" y="462249"/>
            <a:ext cx="1370886" cy="5714714"/>
          </a:xfrm>
        </p:spPr>
        <p:txBody>
          <a:bodyPr vert="eaVert" rtlCol="0"/>
          <a:lstStyle/>
          <a:p>
            <a:pPr rtl="0"/>
            <a:r>
              <a:rPr lang="fr-FR"/>
              <a:t>Modifiez le style du titre</a:t>
            </a:r>
            <a:endParaRPr lang="fr-FR" dirty="0"/>
          </a:p>
        </p:txBody>
      </p:sp>
      <p:sp>
        <p:nvSpPr>
          <p:cNvPr id="3" name="Espace réservé du texte vertical 2"/>
          <p:cNvSpPr>
            <a:spLocks noGrp="1"/>
          </p:cNvSpPr>
          <p:nvPr>
            <p:ph type="body" orient="vert" idx="1"/>
          </p:nvPr>
        </p:nvSpPr>
        <p:spPr>
          <a:xfrm>
            <a:off x="378199" y="462249"/>
            <a:ext cx="9693088" cy="5714714"/>
          </a:xfrm>
        </p:spPr>
        <p:txBody>
          <a:bodyPr vert="eaVert" rtlCol="0"/>
          <a:lstStyle/>
          <a:p>
            <a:pPr lvl="0" rtl="0"/>
            <a:r>
              <a:rPr lang="fr-FR"/>
              <a:t>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e la date 3"/>
          <p:cNvSpPr>
            <a:spLocks noGrp="1"/>
          </p:cNvSpPr>
          <p:nvPr>
            <p:ph type="dt" sz="half" idx="10"/>
          </p:nvPr>
        </p:nvSpPr>
        <p:spPr>
          <a:xfrm>
            <a:off x="378199" y="6356350"/>
            <a:ext cx="1971947" cy="365125"/>
          </a:xfrm>
        </p:spPr>
        <p:txBody>
          <a:bodyPr rtlCol="0"/>
          <a:lstStyle>
            <a:lvl1pPr>
              <a:defRPr/>
            </a:lvl1pPr>
          </a:lstStyle>
          <a:p>
            <a:fld id="{B7A3B2EA-C09A-4813-BFF3-D8F5B2F92796}" type="datetime1">
              <a:rPr lang="fr-FR" smtClean="0"/>
              <a:t>19/01/2017</a:t>
            </a:fld>
            <a:endParaRPr lang="fr-FR" dirty="0"/>
          </a:p>
        </p:txBody>
      </p:sp>
      <p:sp>
        <p:nvSpPr>
          <p:cNvPr id="5" name="Espace réservé du pied de page 4"/>
          <p:cNvSpPr>
            <a:spLocks noGrp="1"/>
          </p:cNvSpPr>
          <p:nvPr>
            <p:ph type="ftr" sz="quarter" idx="11"/>
          </p:nvPr>
        </p:nvSpPr>
        <p:spPr>
          <a:xfrm>
            <a:off x="2382374" y="6356350"/>
            <a:ext cx="5687786" cy="365125"/>
          </a:xfrm>
        </p:spPr>
        <p:txBody>
          <a:bodyPr rtlCol="0"/>
          <a:lstStyle/>
          <a:p>
            <a:pPr rtl="0"/>
            <a:endParaRPr lang="fr-FR" dirty="0"/>
          </a:p>
        </p:txBody>
      </p:sp>
      <p:sp>
        <p:nvSpPr>
          <p:cNvPr id="6" name="Espace réservé du numéro de diapositive 5"/>
          <p:cNvSpPr>
            <a:spLocks noGrp="1"/>
          </p:cNvSpPr>
          <p:nvPr>
            <p:ph type="sldNum" sz="quarter" idx="12"/>
          </p:nvPr>
        </p:nvSpPr>
        <p:spPr>
          <a:xfrm>
            <a:off x="8102389" y="6356350"/>
            <a:ext cx="1968898" cy="365125"/>
          </a:xfrm>
        </p:spPr>
        <p:txBody>
          <a:bodyPr rtlCol="0"/>
          <a:lstStyle/>
          <a:p>
            <a:pPr rtl="0"/>
            <a:fld id="{BD266BE7-899D-4075-917F-DBDE33B6B692}" type="slidenum">
              <a:rPr lang="fr-FR" smtClean="0"/>
              <a:t>‹N°›</a:t>
            </a:fld>
            <a:endParaRPr lang="fr-FR" dirty="0"/>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fr-FR" dirty="0"/>
          </a:p>
        </p:txBody>
      </p:sp>
      <p:sp>
        <p:nvSpPr>
          <p:cNvPr id="3" name="Espace réservé du contenu 2"/>
          <p:cNvSpPr>
            <a:spLocks noGrp="1"/>
          </p:cNvSpPr>
          <p:nvPr>
            <p:ph idx="1"/>
          </p:nvPr>
        </p:nvSpPr>
        <p:spPr/>
        <p:txBody>
          <a:bodyPr rtlCol="0"/>
          <a:lstStyle/>
          <a:p>
            <a:pPr lvl="0" rtl="0"/>
            <a:r>
              <a:rPr lang="fr-FR"/>
              <a:t>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e la date 3"/>
          <p:cNvSpPr>
            <a:spLocks noGrp="1"/>
          </p:cNvSpPr>
          <p:nvPr>
            <p:ph type="dt" sz="half" idx="10"/>
          </p:nvPr>
        </p:nvSpPr>
        <p:spPr/>
        <p:txBody>
          <a:bodyPr rtlCol="0"/>
          <a:lstStyle>
            <a:lvl1pPr>
              <a:defRPr/>
            </a:lvl1pPr>
          </a:lstStyle>
          <a:p>
            <a:fld id="{598A9C34-DE01-4EC8-850E-AE0D2B44151F}" type="datetime1">
              <a:rPr lang="fr-FR" smtClean="0"/>
              <a:t>19/01/2017</a:t>
            </a:fld>
            <a:endParaRPr lang="fr-FR" dirty="0"/>
          </a:p>
        </p:txBody>
      </p:sp>
      <p:sp>
        <p:nvSpPr>
          <p:cNvPr id="5" name="Espace réservé du pied de page 4"/>
          <p:cNvSpPr>
            <a:spLocks noGrp="1"/>
          </p:cNvSpPr>
          <p:nvPr>
            <p:ph type="ftr" sz="quarter" idx="11"/>
          </p:nvPr>
        </p:nvSpPr>
        <p:spPr/>
        <p:txBody>
          <a:bodyPr rtlCol="0"/>
          <a:lstStyle/>
          <a:p>
            <a:pPr rtl="0"/>
            <a:endParaRPr lang="fr-FR" dirty="0"/>
          </a:p>
        </p:txBody>
      </p:sp>
      <p:sp>
        <p:nvSpPr>
          <p:cNvPr id="6" name="Espace réservé du numéro de diapositive 5"/>
          <p:cNvSpPr>
            <a:spLocks noGrp="1"/>
          </p:cNvSpPr>
          <p:nvPr>
            <p:ph type="sldNum" sz="quarter" idx="12"/>
          </p:nvPr>
        </p:nvSpPr>
        <p:spPr/>
        <p:txBody>
          <a:bodyPr rtlCol="0"/>
          <a:lstStyle/>
          <a:p>
            <a:pPr rtl="0"/>
            <a:fld id="{BD266BE7-899D-4075-917F-DBDE33B6B692}" type="slidenum">
              <a:rPr lang="fr-FR" smtClean="0"/>
              <a:t>‹N°›</a:t>
            </a:fld>
            <a:endParaRPr lang="fr-F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9" name="Rectangle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 name="Titre 1"/>
          <p:cNvSpPr>
            <a:spLocks noGrp="1"/>
          </p:cNvSpPr>
          <p:nvPr>
            <p:ph type="title"/>
          </p:nvPr>
        </p:nvSpPr>
        <p:spPr bwMode="black">
          <a:xfrm>
            <a:off x="3838015" y="658346"/>
            <a:ext cx="6597464" cy="3664417"/>
          </a:xfrm>
        </p:spPr>
        <p:txBody>
          <a:bodyPr rtlCol="0" anchor="b">
            <a:normAutofit/>
          </a:bodyPr>
          <a:lstStyle>
            <a:lvl1pPr>
              <a:lnSpc>
                <a:spcPct val="90000"/>
              </a:lnSpc>
              <a:defRPr sz="5000" b="1">
                <a:solidFill>
                  <a:schemeClr val="tx1"/>
                </a:solidFill>
              </a:defRPr>
            </a:lvl1pPr>
          </a:lstStyle>
          <a:p>
            <a:pPr rtl="0"/>
            <a:r>
              <a:rPr lang="fr-FR"/>
              <a:t>Modifiez le style du titre</a:t>
            </a:r>
            <a:endParaRPr lang="fr-FR" dirty="0"/>
          </a:p>
        </p:txBody>
      </p:sp>
      <p:sp>
        <p:nvSpPr>
          <p:cNvPr id="3" name="Espace réservé du texte 2"/>
          <p:cNvSpPr>
            <a:spLocks noGrp="1"/>
          </p:cNvSpPr>
          <p:nvPr>
            <p:ph type="body" idx="1"/>
          </p:nvPr>
        </p:nvSpPr>
        <p:spPr>
          <a:xfrm>
            <a:off x="3838014" y="4589463"/>
            <a:ext cx="6597465" cy="1500187"/>
          </a:xfrm>
        </p:spPr>
        <p:txBody>
          <a:bodyPr rtlCol="0"/>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a:t>Modifier les styles du texte du masque</a:t>
            </a:r>
          </a:p>
        </p:txBody>
      </p:sp>
      <p:sp>
        <p:nvSpPr>
          <p:cNvPr id="4" name="Espace réservé de la date 3"/>
          <p:cNvSpPr>
            <a:spLocks noGrp="1"/>
          </p:cNvSpPr>
          <p:nvPr>
            <p:ph type="dt" sz="half" idx="10"/>
          </p:nvPr>
        </p:nvSpPr>
        <p:spPr/>
        <p:txBody>
          <a:bodyPr rtlCol="0"/>
          <a:lstStyle>
            <a:lvl1pPr>
              <a:defRPr>
                <a:solidFill>
                  <a:schemeClr val="bg2"/>
                </a:solidFill>
              </a:defRPr>
            </a:lvl1pPr>
          </a:lstStyle>
          <a:p>
            <a:pPr rtl="0"/>
            <a:fld id="{125A10F6-63FC-4E06-9193-B75B3DB08458}" type="datetime1">
              <a:rPr lang="fr-FR" smtClean="0"/>
              <a:t>19/01/2017</a:t>
            </a:fld>
            <a:endParaRPr lang="fr-FR" dirty="0"/>
          </a:p>
        </p:txBody>
      </p:sp>
      <p:sp>
        <p:nvSpPr>
          <p:cNvPr id="5" name="Espace réservé du pied de page 4"/>
          <p:cNvSpPr>
            <a:spLocks noGrp="1"/>
          </p:cNvSpPr>
          <p:nvPr>
            <p:ph type="ftr" sz="quarter" idx="11"/>
          </p:nvPr>
        </p:nvSpPr>
        <p:spPr/>
        <p:txBody>
          <a:bodyPr rtlCol="0"/>
          <a:lstStyle>
            <a:lvl1pPr>
              <a:defRPr>
                <a:solidFill>
                  <a:schemeClr val="bg2"/>
                </a:solidFill>
              </a:defRPr>
            </a:lvl1pPr>
          </a:lstStyle>
          <a:p>
            <a:pPr rtl="0"/>
            <a:endParaRPr lang="fr-FR" dirty="0"/>
          </a:p>
        </p:txBody>
      </p:sp>
      <p:sp>
        <p:nvSpPr>
          <p:cNvPr id="6" name="Espace réservé du numéro de diapositive 5"/>
          <p:cNvSpPr>
            <a:spLocks noGrp="1"/>
          </p:cNvSpPr>
          <p:nvPr>
            <p:ph type="sldNum" sz="quarter" idx="12"/>
          </p:nvPr>
        </p:nvSpPr>
        <p:spPr/>
        <p:txBody>
          <a:bodyPr rtlCol="0"/>
          <a:lstStyle>
            <a:lvl1pPr>
              <a:defRPr>
                <a:solidFill>
                  <a:schemeClr val="bg2"/>
                </a:solidFill>
              </a:defRPr>
            </a:lvl1pPr>
          </a:lstStyle>
          <a:p>
            <a:pPr rtl="0"/>
            <a:fld id="{BD266BE7-899D-4075-917F-DBDE33B6B692}" type="slidenum">
              <a:rPr lang="fr-FR" smtClean="0"/>
              <a:pPr/>
              <a:t>‹N°›</a:t>
            </a:fld>
            <a:endParaRPr lang="fr-FR" dirty="0"/>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fr-FR" dirty="0"/>
          </a:p>
        </p:txBody>
      </p:sp>
      <p:sp>
        <p:nvSpPr>
          <p:cNvPr id="3" name="Espace réservé du contenu 2"/>
          <p:cNvSpPr>
            <a:spLocks noGrp="1"/>
          </p:cNvSpPr>
          <p:nvPr>
            <p:ph sz="half" idx="1"/>
          </p:nvPr>
        </p:nvSpPr>
        <p:spPr>
          <a:xfrm>
            <a:off x="1280160" y="2194560"/>
            <a:ext cx="4489704" cy="3986784"/>
          </a:xfrm>
        </p:spPr>
        <p:txBody>
          <a:bodyPr rtlCol="0"/>
          <a:lstStyle/>
          <a:p>
            <a:pPr lvl="0" rtl="0"/>
            <a:r>
              <a:rPr lang="fr-FR"/>
              <a:t>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u contenu 3"/>
          <p:cNvSpPr>
            <a:spLocks noGrp="1"/>
          </p:cNvSpPr>
          <p:nvPr>
            <p:ph sz="half" idx="2"/>
          </p:nvPr>
        </p:nvSpPr>
        <p:spPr>
          <a:xfrm>
            <a:off x="6415368" y="2194560"/>
            <a:ext cx="4493424" cy="3986784"/>
          </a:xfrm>
        </p:spPr>
        <p:txBody>
          <a:bodyPr rtlCol="0"/>
          <a:lstStyle/>
          <a:p>
            <a:pPr lvl="0" rtl="0"/>
            <a:r>
              <a:rPr lang="fr-FR"/>
              <a:t>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5" name="Espace réservé de la date 4"/>
          <p:cNvSpPr>
            <a:spLocks noGrp="1"/>
          </p:cNvSpPr>
          <p:nvPr>
            <p:ph type="dt" sz="half" idx="10"/>
          </p:nvPr>
        </p:nvSpPr>
        <p:spPr/>
        <p:txBody>
          <a:bodyPr rtlCol="0"/>
          <a:lstStyle/>
          <a:p>
            <a:pPr rtl="0"/>
            <a:fld id="{BA47DF42-E48F-4CD5-8260-67D05D4BA15F}" type="datetime1">
              <a:rPr lang="fr-FR" smtClean="0"/>
              <a:t>19/01/2017</a:t>
            </a:fld>
            <a:endParaRPr lang="fr-FR" dirty="0"/>
          </a:p>
        </p:txBody>
      </p:sp>
      <p:sp>
        <p:nvSpPr>
          <p:cNvPr id="6" name="Espace réservé du pied de page 5"/>
          <p:cNvSpPr>
            <a:spLocks noGrp="1"/>
          </p:cNvSpPr>
          <p:nvPr>
            <p:ph type="ftr" sz="quarter" idx="11"/>
          </p:nvPr>
        </p:nvSpPr>
        <p:spPr/>
        <p:txBody>
          <a:bodyPr rtlCol="0"/>
          <a:lstStyle/>
          <a:p>
            <a:pPr rtl="0"/>
            <a:endParaRPr lang="fr-FR" dirty="0"/>
          </a:p>
        </p:txBody>
      </p:sp>
      <p:sp>
        <p:nvSpPr>
          <p:cNvPr id="7" name="Espace réservé du numéro de diapositive 6"/>
          <p:cNvSpPr>
            <a:spLocks noGrp="1"/>
          </p:cNvSpPr>
          <p:nvPr>
            <p:ph type="sldNum" sz="quarter" idx="12"/>
          </p:nvPr>
        </p:nvSpPr>
        <p:spPr/>
        <p:txBody>
          <a:bodyPr rtlCol="0"/>
          <a:lstStyle/>
          <a:p>
            <a:pPr rtl="0"/>
            <a:fld id="{BD266BE7-899D-4075-917F-DBDE33B6B692}" type="slidenum">
              <a:rPr lang="fr-FR" smtClean="0"/>
              <a:t>‹N°›</a:t>
            </a:fld>
            <a:endParaRPr lang="fr-F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fr-FR" dirty="0"/>
          </a:p>
        </p:txBody>
      </p:sp>
      <p:sp>
        <p:nvSpPr>
          <p:cNvPr id="3" name="Espace réservé du texte 2"/>
          <p:cNvSpPr>
            <a:spLocks noGrp="1"/>
          </p:cNvSpPr>
          <p:nvPr>
            <p:ph type="body" idx="1"/>
          </p:nvPr>
        </p:nvSpPr>
        <p:spPr>
          <a:xfrm>
            <a:off x="1280160" y="1828456"/>
            <a:ext cx="4489704" cy="830695"/>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Modifier les styles du texte du masque</a:t>
            </a:r>
          </a:p>
        </p:txBody>
      </p:sp>
      <p:sp>
        <p:nvSpPr>
          <p:cNvPr id="4" name="Espace réservé du contenu 3"/>
          <p:cNvSpPr>
            <a:spLocks noGrp="1"/>
          </p:cNvSpPr>
          <p:nvPr>
            <p:ph sz="half" idx="2"/>
          </p:nvPr>
        </p:nvSpPr>
        <p:spPr>
          <a:xfrm>
            <a:off x="1280160" y="2743194"/>
            <a:ext cx="4489704" cy="3433769"/>
          </a:xfrm>
        </p:spPr>
        <p:txBody>
          <a:bodyPr rtlCol="0"/>
          <a:lstStyle/>
          <a:p>
            <a:pPr lvl="0" rtl="0"/>
            <a:r>
              <a:rPr lang="fr-FR"/>
              <a:t>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5" name="Espace réservé du texte 4"/>
          <p:cNvSpPr>
            <a:spLocks noGrp="1"/>
          </p:cNvSpPr>
          <p:nvPr>
            <p:ph type="body" sz="quarter" idx="3"/>
          </p:nvPr>
        </p:nvSpPr>
        <p:spPr>
          <a:xfrm>
            <a:off x="6419088" y="1828456"/>
            <a:ext cx="4489704" cy="830695"/>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Modifier les styles du texte du masque</a:t>
            </a:r>
          </a:p>
        </p:txBody>
      </p:sp>
      <p:sp>
        <p:nvSpPr>
          <p:cNvPr id="6" name="Espace réservé du contenu 5"/>
          <p:cNvSpPr>
            <a:spLocks noGrp="1"/>
          </p:cNvSpPr>
          <p:nvPr>
            <p:ph sz="quarter" idx="4"/>
          </p:nvPr>
        </p:nvSpPr>
        <p:spPr>
          <a:xfrm>
            <a:off x="6419088" y="2743194"/>
            <a:ext cx="4489704" cy="3433769"/>
          </a:xfrm>
        </p:spPr>
        <p:txBody>
          <a:bodyPr rtlCol="0"/>
          <a:lstStyle/>
          <a:p>
            <a:pPr lvl="0" rtl="0"/>
            <a:r>
              <a:rPr lang="fr-FR"/>
              <a:t>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7" name="Espace réservé de la date 6"/>
          <p:cNvSpPr>
            <a:spLocks noGrp="1"/>
          </p:cNvSpPr>
          <p:nvPr>
            <p:ph type="dt" sz="half" idx="10"/>
          </p:nvPr>
        </p:nvSpPr>
        <p:spPr/>
        <p:txBody>
          <a:bodyPr rtlCol="0"/>
          <a:lstStyle>
            <a:lvl1pPr>
              <a:defRPr/>
            </a:lvl1pPr>
          </a:lstStyle>
          <a:p>
            <a:fld id="{EBC962B1-3E0C-4336-B022-E8E4C92C2353}" type="datetime1">
              <a:rPr lang="fr-FR" smtClean="0"/>
              <a:t>19/01/2017</a:t>
            </a:fld>
            <a:endParaRPr lang="fr-FR" dirty="0"/>
          </a:p>
        </p:txBody>
      </p:sp>
      <p:sp>
        <p:nvSpPr>
          <p:cNvPr id="8" name="Espace réservé du pied de page 7"/>
          <p:cNvSpPr>
            <a:spLocks noGrp="1"/>
          </p:cNvSpPr>
          <p:nvPr>
            <p:ph type="ftr" sz="quarter" idx="11"/>
          </p:nvPr>
        </p:nvSpPr>
        <p:spPr/>
        <p:txBody>
          <a:bodyPr rtlCol="0"/>
          <a:lstStyle/>
          <a:p>
            <a:pPr rtl="0"/>
            <a:endParaRPr lang="fr-FR" dirty="0"/>
          </a:p>
        </p:txBody>
      </p:sp>
      <p:sp>
        <p:nvSpPr>
          <p:cNvPr id="9" name="Espace réservé du numéro de diapositive 8"/>
          <p:cNvSpPr>
            <a:spLocks noGrp="1"/>
          </p:cNvSpPr>
          <p:nvPr>
            <p:ph type="sldNum" sz="quarter" idx="12"/>
          </p:nvPr>
        </p:nvSpPr>
        <p:spPr/>
        <p:txBody>
          <a:bodyPr rtlCol="0"/>
          <a:lstStyle/>
          <a:p>
            <a:pPr rtl="0"/>
            <a:fld id="{BD266BE7-899D-4075-917F-DBDE33B6B692}" type="slidenum">
              <a:rPr lang="fr-FR" smtClean="0"/>
              <a:t>‹N°›</a:t>
            </a:fld>
            <a:endParaRPr lang="fr-FR" dirty="0"/>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fr-FR" dirty="0"/>
          </a:p>
        </p:txBody>
      </p:sp>
      <p:sp>
        <p:nvSpPr>
          <p:cNvPr id="3" name="Espace réservé de la date 2"/>
          <p:cNvSpPr>
            <a:spLocks noGrp="1"/>
          </p:cNvSpPr>
          <p:nvPr>
            <p:ph type="dt" sz="half" idx="10"/>
          </p:nvPr>
        </p:nvSpPr>
        <p:spPr/>
        <p:txBody>
          <a:bodyPr rtlCol="0"/>
          <a:lstStyle/>
          <a:p>
            <a:pPr rtl="0"/>
            <a:fld id="{509FB3AD-F17F-407F-9547-F3417C3FDB45}" type="datetime1">
              <a:rPr lang="fr-FR" smtClean="0"/>
              <a:t>19/01/2017</a:t>
            </a:fld>
            <a:endParaRPr lang="fr-FR" dirty="0"/>
          </a:p>
        </p:txBody>
      </p:sp>
      <p:sp>
        <p:nvSpPr>
          <p:cNvPr id="4" name="Espace réservé du pied de page 3"/>
          <p:cNvSpPr>
            <a:spLocks noGrp="1"/>
          </p:cNvSpPr>
          <p:nvPr>
            <p:ph type="ftr" sz="quarter" idx="11"/>
          </p:nvPr>
        </p:nvSpPr>
        <p:spPr/>
        <p:txBody>
          <a:bodyPr rtlCol="0"/>
          <a:lstStyle/>
          <a:p>
            <a:pPr rtl="0"/>
            <a:endParaRPr lang="fr-FR" dirty="0"/>
          </a:p>
        </p:txBody>
      </p:sp>
      <p:sp>
        <p:nvSpPr>
          <p:cNvPr id="5" name="Espace réservé du numéro de diapositive 4"/>
          <p:cNvSpPr>
            <a:spLocks noGrp="1"/>
          </p:cNvSpPr>
          <p:nvPr>
            <p:ph type="sldNum" sz="quarter" idx="12"/>
          </p:nvPr>
        </p:nvSpPr>
        <p:spPr/>
        <p:txBody>
          <a:bodyPr rtlCol="0"/>
          <a:lstStyle/>
          <a:p>
            <a:pPr rtl="0"/>
            <a:fld id="{BD266BE7-899D-4075-917F-DBDE33B6B692}" type="slidenum">
              <a:rPr lang="fr-FR" smtClean="0"/>
              <a:t>‹N°›</a:t>
            </a:fld>
            <a:endParaRPr lang="fr-F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p>
            <a:pPr rtl="0"/>
            <a:fld id="{CA01E616-3C3D-46E6-88DA-F41CD3BC5A8A}" type="datetime1">
              <a:rPr lang="fr-FR" smtClean="0"/>
              <a:t>19/01/2017</a:t>
            </a:fld>
            <a:endParaRPr lang="fr-FR" dirty="0"/>
          </a:p>
        </p:txBody>
      </p:sp>
      <p:sp>
        <p:nvSpPr>
          <p:cNvPr id="3" name="Espace réservé du pied de page 2"/>
          <p:cNvSpPr>
            <a:spLocks noGrp="1"/>
          </p:cNvSpPr>
          <p:nvPr>
            <p:ph type="ftr" sz="quarter" idx="11"/>
          </p:nvPr>
        </p:nvSpPr>
        <p:spPr/>
        <p:txBody>
          <a:bodyPr rtlCol="0"/>
          <a:lstStyle/>
          <a:p>
            <a:pPr rtl="0"/>
            <a:endParaRPr lang="fr-FR" dirty="0"/>
          </a:p>
        </p:txBody>
      </p:sp>
      <p:sp>
        <p:nvSpPr>
          <p:cNvPr id="4" name="Espace réservé du numéro de diapositive 3"/>
          <p:cNvSpPr>
            <a:spLocks noGrp="1"/>
          </p:cNvSpPr>
          <p:nvPr>
            <p:ph type="sldNum" sz="quarter" idx="12"/>
          </p:nvPr>
        </p:nvSpPr>
        <p:spPr/>
        <p:txBody>
          <a:bodyPr rtlCol="0"/>
          <a:lstStyle/>
          <a:p>
            <a:pPr rtl="0"/>
            <a:fld id="{BD266BE7-899D-4075-917F-DBDE33B6B692}" type="slidenum">
              <a:rPr lang="fr-FR" smtClean="0"/>
              <a:t>‹N°›</a:t>
            </a:fld>
            <a:endParaRPr lang="fr-FR" dirty="0"/>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chor="ctr">
            <a:normAutofit/>
          </a:bodyPr>
          <a:lstStyle>
            <a:lvl1pPr>
              <a:defRPr sz="3000"/>
            </a:lvl1pPr>
          </a:lstStyle>
          <a:p>
            <a:pPr rtl="0"/>
            <a:r>
              <a:rPr lang="fr-FR"/>
              <a:t>Modifiez le style du titre</a:t>
            </a:r>
            <a:endParaRPr lang="fr-FR" dirty="0"/>
          </a:p>
        </p:txBody>
      </p:sp>
      <p:sp>
        <p:nvSpPr>
          <p:cNvPr id="4" name="Espace réservé du texte 2"/>
          <p:cNvSpPr>
            <a:spLocks noGrp="1"/>
          </p:cNvSpPr>
          <p:nvPr>
            <p:ph type="body" sz="half" idx="2"/>
          </p:nvPr>
        </p:nvSpPr>
        <p:spPr>
          <a:xfrm>
            <a:off x="1291818" y="2465294"/>
            <a:ext cx="3834874" cy="3711669"/>
          </a:xfrm>
        </p:spPr>
        <p:txBody>
          <a:bodyPr rtlCol="0">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a:t>Modifier les styles du texte du masque</a:t>
            </a:r>
          </a:p>
        </p:txBody>
      </p:sp>
      <p:sp>
        <p:nvSpPr>
          <p:cNvPr id="3" name="Espace réservé du contenu 3"/>
          <p:cNvSpPr>
            <a:spLocks noGrp="1"/>
          </p:cNvSpPr>
          <p:nvPr>
            <p:ph idx="1"/>
          </p:nvPr>
        </p:nvSpPr>
        <p:spPr>
          <a:xfrm>
            <a:off x="5518897" y="2465294"/>
            <a:ext cx="5174504" cy="3711669"/>
          </a:xfrm>
        </p:spPr>
        <p:txBody>
          <a:bodyPr rtlCol="0">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fr-FR"/>
              <a:t>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5" name="Espace réservé de la date 4"/>
          <p:cNvSpPr>
            <a:spLocks noGrp="1"/>
          </p:cNvSpPr>
          <p:nvPr>
            <p:ph type="dt" sz="half" idx="10"/>
          </p:nvPr>
        </p:nvSpPr>
        <p:spPr/>
        <p:txBody>
          <a:bodyPr rtlCol="0"/>
          <a:lstStyle/>
          <a:p>
            <a:pPr rtl="0"/>
            <a:fld id="{494630F7-F8AC-4428-AEDB-F85E42D552C1}" type="datetime1">
              <a:rPr lang="fr-FR" smtClean="0"/>
              <a:t>19/01/2017</a:t>
            </a:fld>
            <a:endParaRPr lang="fr-FR" dirty="0"/>
          </a:p>
        </p:txBody>
      </p:sp>
      <p:sp>
        <p:nvSpPr>
          <p:cNvPr id="6" name="Espace réservé du pied de page 5"/>
          <p:cNvSpPr>
            <a:spLocks noGrp="1"/>
          </p:cNvSpPr>
          <p:nvPr>
            <p:ph type="ftr" sz="quarter" idx="11"/>
          </p:nvPr>
        </p:nvSpPr>
        <p:spPr/>
        <p:txBody>
          <a:bodyPr rtlCol="0"/>
          <a:lstStyle/>
          <a:p>
            <a:pPr rtl="0"/>
            <a:endParaRPr lang="fr-FR" dirty="0"/>
          </a:p>
        </p:txBody>
      </p:sp>
      <p:sp>
        <p:nvSpPr>
          <p:cNvPr id="7" name="Espace réservé du numéro de diapositive 6"/>
          <p:cNvSpPr>
            <a:spLocks noGrp="1"/>
          </p:cNvSpPr>
          <p:nvPr>
            <p:ph type="sldNum" sz="quarter" idx="12"/>
          </p:nvPr>
        </p:nvSpPr>
        <p:spPr/>
        <p:txBody>
          <a:bodyPr rtlCol="0"/>
          <a:lstStyle/>
          <a:p>
            <a:pPr rtl="0"/>
            <a:fld id="{BD266BE7-899D-4075-917F-DBDE33B6B692}" type="slidenum">
              <a:rPr lang="fr-FR" smtClean="0"/>
              <a:t>‹N°›</a:t>
            </a:fld>
            <a:endParaRPr lang="fr-FR" dirty="0"/>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chor="ctr">
            <a:normAutofit/>
          </a:bodyPr>
          <a:lstStyle>
            <a:lvl1pPr>
              <a:defRPr sz="3000"/>
            </a:lvl1pPr>
          </a:lstStyle>
          <a:p>
            <a:pPr rtl="0"/>
            <a:r>
              <a:rPr lang="fr-FR"/>
              <a:t>Modifiez le style du titre</a:t>
            </a:r>
            <a:endParaRPr lang="fr-FR" dirty="0"/>
          </a:p>
        </p:txBody>
      </p:sp>
      <p:sp>
        <p:nvSpPr>
          <p:cNvPr id="4" name="Espace réservé du texte 3"/>
          <p:cNvSpPr>
            <a:spLocks noGrp="1"/>
          </p:cNvSpPr>
          <p:nvPr>
            <p:ph type="body" sz="half" idx="2"/>
          </p:nvPr>
        </p:nvSpPr>
        <p:spPr>
          <a:xfrm>
            <a:off x="1291819" y="2465293"/>
            <a:ext cx="3834874" cy="3711669"/>
          </a:xfrm>
        </p:spPr>
        <p:txBody>
          <a:bodyPr rtlCol="0">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a:t>Modifier les styles du texte du masque</a:t>
            </a:r>
          </a:p>
        </p:txBody>
      </p:sp>
      <p:sp>
        <p:nvSpPr>
          <p:cNvPr id="3" name="Espace réservé d’image 2" descr="Espace réservé vide pour ajouter une image. Cliquez sur l’espace réservé et sélectionnez l’image à ajouter"/>
          <p:cNvSpPr>
            <a:spLocks noGrp="1"/>
          </p:cNvSpPr>
          <p:nvPr>
            <p:ph type="pic" idx="1"/>
          </p:nvPr>
        </p:nvSpPr>
        <p:spPr>
          <a:xfrm>
            <a:off x="5518896" y="1828456"/>
            <a:ext cx="5389895" cy="5029544"/>
          </a:xfrm>
        </p:spPr>
        <p:txBody>
          <a:bodyPr tIns="13716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a:t>Cliquez sur l'icône pour ajouter une image</a:t>
            </a:r>
            <a:endParaRPr lang="fr-FR" dirty="0"/>
          </a:p>
        </p:txBody>
      </p:sp>
      <p:sp>
        <p:nvSpPr>
          <p:cNvPr id="5" name="Espace réservé de la date 4"/>
          <p:cNvSpPr>
            <a:spLocks noGrp="1"/>
          </p:cNvSpPr>
          <p:nvPr>
            <p:ph type="dt" sz="half" idx="10"/>
          </p:nvPr>
        </p:nvSpPr>
        <p:spPr/>
        <p:txBody>
          <a:bodyPr rtlCol="0"/>
          <a:lstStyle/>
          <a:p>
            <a:pPr rtl="0"/>
            <a:fld id="{D148DAB8-ACAC-4AC5-A096-6A4A2F27C9F9}" type="datetime1">
              <a:rPr lang="fr-FR" smtClean="0"/>
              <a:t>19/01/2017</a:t>
            </a:fld>
            <a:endParaRPr lang="fr-FR" dirty="0"/>
          </a:p>
        </p:txBody>
      </p:sp>
      <p:sp>
        <p:nvSpPr>
          <p:cNvPr id="6" name="Espace réservé du pied de page 5"/>
          <p:cNvSpPr>
            <a:spLocks noGrp="1"/>
          </p:cNvSpPr>
          <p:nvPr>
            <p:ph type="ftr" sz="quarter" idx="11"/>
          </p:nvPr>
        </p:nvSpPr>
        <p:spPr/>
        <p:txBody>
          <a:bodyPr rtlCol="0"/>
          <a:lstStyle/>
          <a:p>
            <a:pPr rtl="0"/>
            <a:endParaRPr lang="fr-FR" dirty="0"/>
          </a:p>
        </p:txBody>
      </p:sp>
      <p:sp>
        <p:nvSpPr>
          <p:cNvPr id="7" name="Espace réservé du numéro de diapositive 6"/>
          <p:cNvSpPr>
            <a:spLocks noGrp="1"/>
          </p:cNvSpPr>
          <p:nvPr>
            <p:ph type="sldNum" sz="quarter" idx="12"/>
          </p:nvPr>
        </p:nvSpPr>
        <p:spPr/>
        <p:txBody>
          <a:bodyPr rtlCol="0"/>
          <a:lstStyle/>
          <a:p>
            <a:pPr rtl="0"/>
            <a:fld id="{BD266BE7-899D-4075-917F-DBDE33B6B692}" type="slidenum">
              <a:rPr lang="fr-FR" smtClean="0"/>
              <a:t>‹N°›</a:t>
            </a:fld>
            <a:endParaRPr lang="fr-FR" dirty="0"/>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pic>
        <p:nvPicPr>
          <p:cNvPr id="8" name="Image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Espace réservé du titre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pPr rtl="0"/>
            <a:r>
              <a:rPr lang="fr-FR" dirty="0"/>
              <a:t>Modifiez le style du titre</a:t>
            </a:r>
          </a:p>
        </p:txBody>
      </p:sp>
      <p:sp>
        <p:nvSpPr>
          <p:cNvPr id="3" name="Espace réservé du texte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rtl="0"/>
            <a:r>
              <a:rPr lang="fr-FR" dirty="0"/>
              <a:t>Modifiez les styles du texte du masque</a:t>
            </a:r>
          </a:p>
          <a:p>
            <a:pPr lvl="1" rtl="0"/>
            <a:r>
              <a:rPr lang="fr-FR" dirty="0"/>
              <a:t>Deuxième niveau</a:t>
            </a:r>
          </a:p>
          <a:p>
            <a:pPr lvl="2" rtl="0"/>
            <a:r>
              <a:rPr lang="fr-FR" dirty="0"/>
              <a:t>Troisième niveau</a:t>
            </a:r>
          </a:p>
          <a:p>
            <a:pPr lvl="3" rtl="0"/>
            <a:r>
              <a:rPr lang="fr-FR" dirty="0"/>
              <a:t>Quatrième niveau</a:t>
            </a:r>
          </a:p>
          <a:p>
            <a:pPr lvl="4" rtl="0"/>
            <a:r>
              <a:rPr lang="fr-FR" dirty="0"/>
              <a:t>Cinquième niveau</a:t>
            </a:r>
          </a:p>
          <a:p>
            <a:pPr lvl="5" rtl="0"/>
            <a:r>
              <a:rPr lang="fr-FR" dirty="0"/>
              <a:t>Sixième</a:t>
            </a:r>
          </a:p>
          <a:p>
            <a:pPr lvl="6" rtl="0"/>
            <a:r>
              <a:rPr lang="fr-FR" dirty="0"/>
              <a:t>Septième</a:t>
            </a:r>
          </a:p>
          <a:p>
            <a:pPr lvl="7" rtl="0"/>
            <a:r>
              <a:rPr lang="fr-FR" dirty="0"/>
              <a:t>Huitième</a:t>
            </a:r>
          </a:p>
          <a:p>
            <a:pPr lvl="8" rtl="0"/>
            <a:r>
              <a:rPr lang="fr-FR" dirty="0"/>
              <a:t>Neuvième</a:t>
            </a:r>
          </a:p>
        </p:txBody>
      </p:sp>
      <p:sp>
        <p:nvSpPr>
          <p:cNvPr id="4" name="Espace réservé de la date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baseline="0">
                <a:solidFill>
                  <a:schemeClr val="tx1"/>
                </a:solidFill>
              </a:defRPr>
            </a:lvl1pPr>
          </a:lstStyle>
          <a:p>
            <a:fld id="{E0F2710B-F520-4C38-B562-48A2F85E70F0}" type="datetime1">
              <a:rPr lang="fr-FR" smtClean="0"/>
              <a:t>19/01/2017</a:t>
            </a:fld>
            <a:endParaRPr lang="fr-FR" dirty="0"/>
          </a:p>
        </p:txBody>
      </p:sp>
      <p:sp>
        <p:nvSpPr>
          <p:cNvPr id="5" name="Espace réservé du pied de page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baseline="0">
                <a:solidFill>
                  <a:schemeClr val="tx1"/>
                </a:solidFill>
              </a:defRPr>
            </a:lvl1pPr>
          </a:lstStyle>
          <a:p>
            <a:pPr rtl="0"/>
            <a:endParaRPr lang="fr-FR" dirty="0"/>
          </a:p>
        </p:txBody>
      </p:sp>
      <p:sp>
        <p:nvSpPr>
          <p:cNvPr id="6" name="Espace réservé du numéro de diapositive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baseline="0">
                <a:solidFill>
                  <a:schemeClr val="tx1"/>
                </a:solidFill>
              </a:defRPr>
            </a:lvl1pPr>
          </a:lstStyle>
          <a:p>
            <a:pPr rtl="0"/>
            <a:fld id="{BD266BE7-899D-4075-917F-DBDE33B6B692}" type="slidenum">
              <a:rPr lang="fr-FR" smtClean="0"/>
              <a:pPr rtl="0"/>
              <a:t>‹N°›</a:t>
            </a:fld>
            <a:endParaRPr lang="fr-FR" dirty="0"/>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tags" Target="../tags/tag5.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8" Type="http://schemas.openxmlformats.org/officeDocument/2006/relationships/tags" Target="../tags/tag153.xml"/><Relationship Id="rId13" Type="http://schemas.openxmlformats.org/officeDocument/2006/relationships/tags" Target="../tags/tag158.xml"/><Relationship Id="rId18" Type="http://schemas.openxmlformats.org/officeDocument/2006/relationships/slideLayout" Target="../slideLayouts/slideLayout6.xml"/><Relationship Id="rId3" Type="http://schemas.openxmlformats.org/officeDocument/2006/relationships/tags" Target="../tags/tag148.xml"/><Relationship Id="rId7" Type="http://schemas.openxmlformats.org/officeDocument/2006/relationships/tags" Target="../tags/tag152.xml"/><Relationship Id="rId12" Type="http://schemas.openxmlformats.org/officeDocument/2006/relationships/tags" Target="../tags/tag157.xml"/><Relationship Id="rId17" Type="http://schemas.openxmlformats.org/officeDocument/2006/relationships/tags" Target="../tags/tag162.xml"/><Relationship Id="rId2" Type="http://schemas.openxmlformats.org/officeDocument/2006/relationships/tags" Target="../tags/tag147.xml"/><Relationship Id="rId16" Type="http://schemas.openxmlformats.org/officeDocument/2006/relationships/tags" Target="../tags/tag161.xml"/><Relationship Id="rId20" Type="http://schemas.openxmlformats.org/officeDocument/2006/relationships/image" Target="../media/image19.jpeg"/><Relationship Id="rId1" Type="http://schemas.openxmlformats.org/officeDocument/2006/relationships/tags" Target="../tags/tag146.xml"/><Relationship Id="rId6" Type="http://schemas.openxmlformats.org/officeDocument/2006/relationships/tags" Target="../tags/tag151.xml"/><Relationship Id="rId11" Type="http://schemas.openxmlformats.org/officeDocument/2006/relationships/tags" Target="../tags/tag156.xml"/><Relationship Id="rId5" Type="http://schemas.openxmlformats.org/officeDocument/2006/relationships/tags" Target="../tags/tag150.xml"/><Relationship Id="rId15" Type="http://schemas.openxmlformats.org/officeDocument/2006/relationships/tags" Target="../tags/tag160.xml"/><Relationship Id="rId10" Type="http://schemas.openxmlformats.org/officeDocument/2006/relationships/tags" Target="../tags/tag155.xml"/><Relationship Id="rId19" Type="http://schemas.openxmlformats.org/officeDocument/2006/relationships/image" Target="../media/image18.jpeg"/><Relationship Id="rId4" Type="http://schemas.openxmlformats.org/officeDocument/2006/relationships/tags" Target="../tags/tag149.xml"/><Relationship Id="rId9" Type="http://schemas.openxmlformats.org/officeDocument/2006/relationships/tags" Target="../tags/tag154.xml"/><Relationship Id="rId14" Type="http://schemas.openxmlformats.org/officeDocument/2006/relationships/tags" Target="../tags/tag159.xml"/></Relationships>
</file>

<file path=ppt/slides/_rels/slide11.xml.rels><?xml version="1.0" encoding="UTF-8" standalone="yes"?>
<Relationships xmlns="http://schemas.openxmlformats.org/package/2006/relationships"><Relationship Id="rId8" Type="http://schemas.openxmlformats.org/officeDocument/2006/relationships/tags" Target="../tags/tag170.xml"/><Relationship Id="rId13" Type="http://schemas.openxmlformats.org/officeDocument/2006/relationships/tags" Target="../tags/tag175.xml"/><Relationship Id="rId18" Type="http://schemas.openxmlformats.org/officeDocument/2006/relationships/tags" Target="../tags/tag180.xml"/><Relationship Id="rId26" Type="http://schemas.openxmlformats.org/officeDocument/2006/relationships/tags" Target="../tags/tag188.xml"/><Relationship Id="rId3" Type="http://schemas.openxmlformats.org/officeDocument/2006/relationships/tags" Target="../tags/tag165.xml"/><Relationship Id="rId21" Type="http://schemas.openxmlformats.org/officeDocument/2006/relationships/tags" Target="../tags/tag183.xml"/><Relationship Id="rId7" Type="http://schemas.openxmlformats.org/officeDocument/2006/relationships/tags" Target="../tags/tag169.xml"/><Relationship Id="rId12" Type="http://schemas.openxmlformats.org/officeDocument/2006/relationships/tags" Target="../tags/tag174.xml"/><Relationship Id="rId17" Type="http://schemas.openxmlformats.org/officeDocument/2006/relationships/tags" Target="../tags/tag179.xml"/><Relationship Id="rId25" Type="http://schemas.openxmlformats.org/officeDocument/2006/relationships/tags" Target="../tags/tag187.xml"/><Relationship Id="rId2" Type="http://schemas.openxmlformats.org/officeDocument/2006/relationships/tags" Target="../tags/tag164.xml"/><Relationship Id="rId16" Type="http://schemas.openxmlformats.org/officeDocument/2006/relationships/tags" Target="../tags/tag178.xml"/><Relationship Id="rId20" Type="http://schemas.openxmlformats.org/officeDocument/2006/relationships/tags" Target="../tags/tag182.xml"/><Relationship Id="rId29" Type="http://schemas.openxmlformats.org/officeDocument/2006/relationships/image" Target="../media/image20.png"/><Relationship Id="rId1" Type="http://schemas.openxmlformats.org/officeDocument/2006/relationships/tags" Target="../tags/tag163.xml"/><Relationship Id="rId6" Type="http://schemas.openxmlformats.org/officeDocument/2006/relationships/tags" Target="../tags/tag168.xml"/><Relationship Id="rId11" Type="http://schemas.openxmlformats.org/officeDocument/2006/relationships/tags" Target="../tags/tag173.xml"/><Relationship Id="rId24" Type="http://schemas.openxmlformats.org/officeDocument/2006/relationships/tags" Target="../tags/tag186.xml"/><Relationship Id="rId5" Type="http://schemas.openxmlformats.org/officeDocument/2006/relationships/tags" Target="../tags/tag167.xml"/><Relationship Id="rId15" Type="http://schemas.openxmlformats.org/officeDocument/2006/relationships/tags" Target="../tags/tag177.xml"/><Relationship Id="rId23" Type="http://schemas.openxmlformats.org/officeDocument/2006/relationships/tags" Target="../tags/tag185.xml"/><Relationship Id="rId28" Type="http://schemas.openxmlformats.org/officeDocument/2006/relationships/slideLayout" Target="../slideLayouts/slideLayout6.xml"/><Relationship Id="rId10" Type="http://schemas.openxmlformats.org/officeDocument/2006/relationships/tags" Target="../tags/tag172.xml"/><Relationship Id="rId19" Type="http://schemas.openxmlformats.org/officeDocument/2006/relationships/tags" Target="../tags/tag181.xml"/><Relationship Id="rId4" Type="http://schemas.openxmlformats.org/officeDocument/2006/relationships/tags" Target="../tags/tag166.xml"/><Relationship Id="rId9" Type="http://schemas.openxmlformats.org/officeDocument/2006/relationships/tags" Target="../tags/tag171.xml"/><Relationship Id="rId14" Type="http://schemas.openxmlformats.org/officeDocument/2006/relationships/tags" Target="../tags/tag176.xml"/><Relationship Id="rId22" Type="http://schemas.openxmlformats.org/officeDocument/2006/relationships/tags" Target="../tags/tag184.xml"/><Relationship Id="rId27" Type="http://schemas.openxmlformats.org/officeDocument/2006/relationships/tags" Target="../tags/tag189.xml"/></Relationships>
</file>

<file path=ppt/slides/_rels/slide12.xml.rels><?xml version="1.0" encoding="UTF-8" standalone="yes"?>
<Relationships xmlns="http://schemas.openxmlformats.org/package/2006/relationships"><Relationship Id="rId13" Type="http://schemas.openxmlformats.org/officeDocument/2006/relationships/tags" Target="../tags/tag202.xml"/><Relationship Id="rId18" Type="http://schemas.openxmlformats.org/officeDocument/2006/relationships/tags" Target="../tags/tag207.xml"/><Relationship Id="rId26" Type="http://schemas.openxmlformats.org/officeDocument/2006/relationships/tags" Target="../tags/tag215.xml"/><Relationship Id="rId39" Type="http://schemas.openxmlformats.org/officeDocument/2006/relationships/tags" Target="../tags/tag228.xml"/><Relationship Id="rId21" Type="http://schemas.openxmlformats.org/officeDocument/2006/relationships/tags" Target="../tags/tag210.xml"/><Relationship Id="rId34" Type="http://schemas.openxmlformats.org/officeDocument/2006/relationships/tags" Target="../tags/tag223.xml"/><Relationship Id="rId42" Type="http://schemas.openxmlformats.org/officeDocument/2006/relationships/tags" Target="../tags/tag231.xml"/><Relationship Id="rId47" Type="http://schemas.openxmlformats.org/officeDocument/2006/relationships/tags" Target="../tags/tag236.xml"/><Relationship Id="rId50" Type="http://schemas.openxmlformats.org/officeDocument/2006/relationships/tags" Target="../tags/tag239.xml"/><Relationship Id="rId55" Type="http://schemas.openxmlformats.org/officeDocument/2006/relationships/tags" Target="../tags/tag244.xml"/><Relationship Id="rId63" Type="http://schemas.openxmlformats.org/officeDocument/2006/relationships/tags" Target="../tags/tag252.xml"/><Relationship Id="rId7" Type="http://schemas.openxmlformats.org/officeDocument/2006/relationships/tags" Target="../tags/tag196.xml"/><Relationship Id="rId2" Type="http://schemas.openxmlformats.org/officeDocument/2006/relationships/tags" Target="../tags/tag191.xml"/><Relationship Id="rId16" Type="http://schemas.openxmlformats.org/officeDocument/2006/relationships/tags" Target="../tags/tag205.xml"/><Relationship Id="rId29" Type="http://schemas.openxmlformats.org/officeDocument/2006/relationships/tags" Target="../tags/tag218.xml"/><Relationship Id="rId1" Type="http://schemas.openxmlformats.org/officeDocument/2006/relationships/tags" Target="../tags/tag190.xml"/><Relationship Id="rId6" Type="http://schemas.openxmlformats.org/officeDocument/2006/relationships/tags" Target="../tags/tag195.xml"/><Relationship Id="rId11" Type="http://schemas.openxmlformats.org/officeDocument/2006/relationships/tags" Target="../tags/tag200.xml"/><Relationship Id="rId24" Type="http://schemas.openxmlformats.org/officeDocument/2006/relationships/tags" Target="../tags/tag213.xml"/><Relationship Id="rId32" Type="http://schemas.openxmlformats.org/officeDocument/2006/relationships/tags" Target="../tags/tag221.xml"/><Relationship Id="rId37" Type="http://schemas.openxmlformats.org/officeDocument/2006/relationships/tags" Target="../tags/tag226.xml"/><Relationship Id="rId40" Type="http://schemas.openxmlformats.org/officeDocument/2006/relationships/tags" Target="../tags/tag229.xml"/><Relationship Id="rId45" Type="http://schemas.openxmlformats.org/officeDocument/2006/relationships/tags" Target="../tags/tag234.xml"/><Relationship Id="rId53" Type="http://schemas.openxmlformats.org/officeDocument/2006/relationships/tags" Target="../tags/tag242.xml"/><Relationship Id="rId58" Type="http://schemas.openxmlformats.org/officeDocument/2006/relationships/tags" Target="../tags/tag247.xml"/><Relationship Id="rId66" Type="http://schemas.openxmlformats.org/officeDocument/2006/relationships/slideLayout" Target="../slideLayouts/slideLayout6.xml"/><Relationship Id="rId5" Type="http://schemas.openxmlformats.org/officeDocument/2006/relationships/tags" Target="../tags/tag194.xml"/><Relationship Id="rId15" Type="http://schemas.openxmlformats.org/officeDocument/2006/relationships/tags" Target="../tags/tag204.xml"/><Relationship Id="rId23" Type="http://schemas.openxmlformats.org/officeDocument/2006/relationships/tags" Target="../tags/tag212.xml"/><Relationship Id="rId28" Type="http://schemas.openxmlformats.org/officeDocument/2006/relationships/tags" Target="../tags/tag217.xml"/><Relationship Id="rId36" Type="http://schemas.openxmlformats.org/officeDocument/2006/relationships/tags" Target="../tags/tag225.xml"/><Relationship Id="rId49" Type="http://schemas.openxmlformats.org/officeDocument/2006/relationships/tags" Target="../tags/tag238.xml"/><Relationship Id="rId57" Type="http://schemas.openxmlformats.org/officeDocument/2006/relationships/tags" Target="../tags/tag246.xml"/><Relationship Id="rId61" Type="http://schemas.openxmlformats.org/officeDocument/2006/relationships/tags" Target="../tags/tag250.xml"/><Relationship Id="rId10" Type="http://schemas.openxmlformats.org/officeDocument/2006/relationships/tags" Target="../tags/tag199.xml"/><Relationship Id="rId19" Type="http://schemas.openxmlformats.org/officeDocument/2006/relationships/tags" Target="../tags/tag208.xml"/><Relationship Id="rId31" Type="http://schemas.openxmlformats.org/officeDocument/2006/relationships/tags" Target="../tags/tag220.xml"/><Relationship Id="rId44" Type="http://schemas.openxmlformats.org/officeDocument/2006/relationships/tags" Target="../tags/tag233.xml"/><Relationship Id="rId52" Type="http://schemas.openxmlformats.org/officeDocument/2006/relationships/tags" Target="../tags/tag241.xml"/><Relationship Id="rId60" Type="http://schemas.openxmlformats.org/officeDocument/2006/relationships/tags" Target="../tags/tag249.xml"/><Relationship Id="rId65" Type="http://schemas.openxmlformats.org/officeDocument/2006/relationships/tags" Target="../tags/tag254.xml"/><Relationship Id="rId4" Type="http://schemas.openxmlformats.org/officeDocument/2006/relationships/tags" Target="../tags/tag193.xml"/><Relationship Id="rId9" Type="http://schemas.openxmlformats.org/officeDocument/2006/relationships/tags" Target="../tags/tag198.xml"/><Relationship Id="rId14" Type="http://schemas.openxmlformats.org/officeDocument/2006/relationships/tags" Target="../tags/tag203.xml"/><Relationship Id="rId22" Type="http://schemas.openxmlformats.org/officeDocument/2006/relationships/tags" Target="../tags/tag211.xml"/><Relationship Id="rId27" Type="http://schemas.openxmlformats.org/officeDocument/2006/relationships/tags" Target="../tags/tag216.xml"/><Relationship Id="rId30" Type="http://schemas.openxmlformats.org/officeDocument/2006/relationships/tags" Target="../tags/tag219.xml"/><Relationship Id="rId35" Type="http://schemas.openxmlformats.org/officeDocument/2006/relationships/tags" Target="../tags/tag224.xml"/><Relationship Id="rId43" Type="http://schemas.openxmlformats.org/officeDocument/2006/relationships/tags" Target="../tags/tag232.xml"/><Relationship Id="rId48" Type="http://schemas.openxmlformats.org/officeDocument/2006/relationships/tags" Target="../tags/tag237.xml"/><Relationship Id="rId56" Type="http://schemas.openxmlformats.org/officeDocument/2006/relationships/tags" Target="../tags/tag245.xml"/><Relationship Id="rId64" Type="http://schemas.openxmlformats.org/officeDocument/2006/relationships/tags" Target="../tags/tag253.xml"/><Relationship Id="rId8" Type="http://schemas.openxmlformats.org/officeDocument/2006/relationships/tags" Target="../tags/tag197.xml"/><Relationship Id="rId51" Type="http://schemas.openxmlformats.org/officeDocument/2006/relationships/tags" Target="../tags/tag240.xml"/><Relationship Id="rId3" Type="http://schemas.openxmlformats.org/officeDocument/2006/relationships/tags" Target="../tags/tag192.xml"/><Relationship Id="rId12" Type="http://schemas.openxmlformats.org/officeDocument/2006/relationships/tags" Target="../tags/tag201.xml"/><Relationship Id="rId17" Type="http://schemas.openxmlformats.org/officeDocument/2006/relationships/tags" Target="../tags/tag206.xml"/><Relationship Id="rId25" Type="http://schemas.openxmlformats.org/officeDocument/2006/relationships/tags" Target="../tags/tag214.xml"/><Relationship Id="rId33" Type="http://schemas.openxmlformats.org/officeDocument/2006/relationships/tags" Target="../tags/tag222.xml"/><Relationship Id="rId38" Type="http://schemas.openxmlformats.org/officeDocument/2006/relationships/tags" Target="../tags/tag227.xml"/><Relationship Id="rId46" Type="http://schemas.openxmlformats.org/officeDocument/2006/relationships/tags" Target="../tags/tag235.xml"/><Relationship Id="rId59" Type="http://schemas.openxmlformats.org/officeDocument/2006/relationships/tags" Target="../tags/tag248.xml"/><Relationship Id="rId67" Type="http://schemas.openxmlformats.org/officeDocument/2006/relationships/image" Target="../media/image21.jpeg"/><Relationship Id="rId20" Type="http://schemas.openxmlformats.org/officeDocument/2006/relationships/tags" Target="../tags/tag209.xml"/><Relationship Id="rId41" Type="http://schemas.openxmlformats.org/officeDocument/2006/relationships/tags" Target="../tags/tag230.xml"/><Relationship Id="rId54" Type="http://schemas.openxmlformats.org/officeDocument/2006/relationships/tags" Target="../tags/tag243.xml"/><Relationship Id="rId62" Type="http://schemas.openxmlformats.org/officeDocument/2006/relationships/tags" Target="../tags/tag251.xml"/></Relationships>
</file>

<file path=ppt/slides/_rels/slide13.xml.rels><?xml version="1.0" encoding="UTF-8" standalone="yes"?>
<Relationships xmlns="http://schemas.openxmlformats.org/package/2006/relationships"><Relationship Id="rId8" Type="http://schemas.openxmlformats.org/officeDocument/2006/relationships/tags" Target="../tags/tag262.xml"/><Relationship Id="rId13" Type="http://schemas.openxmlformats.org/officeDocument/2006/relationships/tags" Target="../tags/tag267.xml"/><Relationship Id="rId18" Type="http://schemas.openxmlformats.org/officeDocument/2006/relationships/tags" Target="../tags/tag272.xml"/><Relationship Id="rId3" Type="http://schemas.openxmlformats.org/officeDocument/2006/relationships/tags" Target="../tags/tag257.xml"/><Relationship Id="rId7" Type="http://schemas.openxmlformats.org/officeDocument/2006/relationships/tags" Target="../tags/tag261.xml"/><Relationship Id="rId12" Type="http://schemas.openxmlformats.org/officeDocument/2006/relationships/tags" Target="../tags/tag266.xml"/><Relationship Id="rId17" Type="http://schemas.openxmlformats.org/officeDocument/2006/relationships/tags" Target="../tags/tag271.xml"/><Relationship Id="rId2" Type="http://schemas.openxmlformats.org/officeDocument/2006/relationships/tags" Target="../tags/tag256.xml"/><Relationship Id="rId16" Type="http://schemas.openxmlformats.org/officeDocument/2006/relationships/tags" Target="../tags/tag270.xml"/><Relationship Id="rId1" Type="http://schemas.openxmlformats.org/officeDocument/2006/relationships/tags" Target="../tags/tag255.xml"/><Relationship Id="rId6" Type="http://schemas.openxmlformats.org/officeDocument/2006/relationships/tags" Target="../tags/tag260.xml"/><Relationship Id="rId11" Type="http://schemas.openxmlformats.org/officeDocument/2006/relationships/tags" Target="../tags/tag265.xml"/><Relationship Id="rId5" Type="http://schemas.openxmlformats.org/officeDocument/2006/relationships/tags" Target="../tags/tag259.xml"/><Relationship Id="rId15" Type="http://schemas.openxmlformats.org/officeDocument/2006/relationships/tags" Target="../tags/tag269.xml"/><Relationship Id="rId10" Type="http://schemas.openxmlformats.org/officeDocument/2006/relationships/tags" Target="../tags/tag264.xml"/><Relationship Id="rId19" Type="http://schemas.openxmlformats.org/officeDocument/2006/relationships/slideLayout" Target="../slideLayouts/slideLayout6.xml"/><Relationship Id="rId4" Type="http://schemas.openxmlformats.org/officeDocument/2006/relationships/tags" Target="../tags/tag258.xml"/><Relationship Id="rId9" Type="http://schemas.openxmlformats.org/officeDocument/2006/relationships/tags" Target="../tags/tag263.xml"/><Relationship Id="rId14" Type="http://schemas.openxmlformats.org/officeDocument/2006/relationships/tags" Target="../tags/tag268.xml"/></Relationships>
</file>

<file path=ppt/slides/_rels/slide14.xml.rels><?xml version="1.0" encoding="UTF-8" standalone="yes"?>
<Relationships xmlns="http://schemas.openxmlformats.org/package/2006/relationships"><Relationship Id="rId8" Type="http://schemas.openxmlformats.org/officeDocument/2006/relationships/tags" Target="../tags/tag280.xml"/><Relationship Id="rId13" Type="http://schemas.openxmlformats.org/officeDocument/2006/relationships/slideLayout" Target="../slideLayouts/slideLayout6.xml"/><Relationship Id="rId3" Type="http://schemas.openxmlformats.org/officeDocument/2006/relationships/tags" Target="../tags/tag275.xml"/><Relationship Id="rId7" Type="http://schemas.openxmlformats.org/officeDocument/2006/relationships/tags" Target="../tags/tag279.xml"/><Relationship Id="rId12" Type="http://schemas.openxmlformats.org/officeDocument/2006/relationships/tags" Target="../tags/tag284.xml"/><Relationship Id="rId2" Type="http://schemas.openxmlformats.org/officeDocument/2006/relationships/tags" Target="../tags/tag274.xml"/><Relationship Id="rId1" Type="http://schemas.openxmlformats.org/officeDocument/2006/relationships/tags" Target="../tags/tag273.xml"/><Relationship Id="rId6" Type="http://schemas.openxmlformats.org/officeDocument/2006/relationships/tags" Target="../tags/tag278.xml"/><Relationship Id="rId11" Type="http://schemas.openxmlformats.org/officeDocument/2006/relationships/tags" Target="../tags/tag283.xml"/><Relationship Id="rId5" Type="http://schemas.openxmlformats.org/officeDocument/2006/relationships/tags" Target="../tags/tag277.xml"/><Relationship Id="rId10" Type="http://schemas.openxmlformats.org/officeDocument/2006/relationships/tags" Target="../tags/tag282.xml"/><Relationship Id="rId4" Type="http://schemas.openxmlformats.org/officeDocument/2006/relationships/tags" Target="../tags/tag276.xml"/><Relationship Id="rId9" Type="http://schemas.openxmlformats.org/officeDocument/2006/relationships/tags" Target="../tags/tag281.xml"/><Relationship Id="rId14" Type="http://schemas.openxmlformats.org/officeDocument/2006/relationships/image" Target="../media/image22.gif"/></Relationships>
</file>

<file path=ppt/slides/_rels/slide15.xml.rels><?xml version="1.0" encoding="UTF-8" standalone="yes"?>
<Relationships xmlns="http://schemas.openxmlformats.org/package/2006/relationships"><Relationship Id="rId8" Type="http://schemas.openxmlformats.org/officeDocument/2006/relationships/tags" Target="../tags/tag292.xml"/><Relationship Id="rId3" Type="http://schemas.openxmlformats.org/officeDocument/2006/relationships/tags" Target="../tags/tag287.xml"/><Relationship Id="rId7" Type="http://schemas.openxmlformats.org/officeDocument/2006/relationships/tags" Target="../tags/tag291.xml"/><Relationship Id="rId2" Type="http://schemas.openxmlformats.org/officeDocument/2006/relationships/tags" Target="../tags/tag286.xml"/><Relationship Id="rId1" Type="http://schemas.openxmlformats.org/officeDocument/2006/relationships/tags" Target="../tags/tag285.xml"/><Relationship Id="rId6" Type="http://schemas.openxmlformats.org/officeDocument/2006/relationships/tags" Target="../tags/tag290.xml"/><Relationship Id="rId11" Type="http://schemas.openxmlformats.org/officeDocument/2006/relationships/image" Target="../media/image24.jpeg"/><Relationship Id="rId5" Type="http://schemas.openxmlformats.org/officeDocument/2006/relationships/tags" Target="../tags/tag289.xml"/><Relationship Id="rId10" Type="http://schemas.openxmlformats.org/officeDocument/2006/relationships/image" Target="../media/image23.jpeg"/><Relationship Id="rId4" Type="http://schemas.openxmlformats.org/officeDocument/2006/relationships/tags" Target="../tags/tag288.xml"/><Relationship Id="rId9"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3" Type="http://schemas.openxmlformats.org/officeDocument/2006/relationships/tags" Target="../tags/tag305.xml"/><Relationship Id="rId18" Type="http://schemas.openxmlformats.org/officeDocument/2006/relationships/tags" Target="../tags/tag310.xml"/><Relationship Id="rId26" Type="http://schemas.openxmlformats.org/officeDocument/2006/relationships/tags" Target="../tags/tag318.xml"/><Relationship Id="rId39" Type="http://schemas.openxmlformats.org/officeDocument/2006/relationships/tags" Target="../tags/tag331.xml"/><Relationship Id="rId3" Type="http://schemas.openxmlformats.org/officeDocument/2006/relationships/tags" Target="../tags/tag295.xml"/><Relationship Id="rId21" Type="http://schemas.openxmlformats.org/officeDocument/2006/relationships/tags" Target="../tags/tag313.xml"/><Relationship Id="rId34" Type="http://schemas.openxmlformats.org/officeDocument/2006/relationships/tags" Target="../tags/tag326.xml"/><Relationship Id="rId42" Type="http://schemas.openxmlformats.org/officeDocument/2006/relationships/tags" Target="../tags/tag334.xml"/><Relationship Id="rId47" Type="http://schemas.openxmlformats.org/officeDocument/2006/relationships/tags" Target="../tags/tag339.xml"/><Relationship Id="rId50" Type="http://schemas.openxmlformats.org/officeDocument/2006/relationships/tags" Target="../tags/tag342.xml"/><Relationship Id="rId7" Type="http://schemas.openxmlformats.org/officeDocument/2006/relationships/tags" Target="../tags/tag299.xml"/><Relationship Id="rId12" Type="http://schemas.openxmlformats.org/officeDocument/2006/relationships/tags" Target="../tags/tag304.xml"/><Relationship Id="rId17" Type="http://schemas.openxmlformats.org/officeDocument/2006/relationships/tags" Target="../tags/tag309.xml"/><Relationship Id="rId25" Type="http://schemas.openxmlformats.org/officeDocument/2006/relationships/tags" Target="../tags/tag317.xml"/><Relationship Id="rId33" Type="http://schemas.openxmlformats.org/officeDocument/2006/relationships/tags" Target="../tags/tag325.xml"/><Relationship Id="rId38" Type="http://schemas.openxmlformats.org/officeDocument/2006/relationships/tags" Target="../tags/tag330.xml"/><Relationship Id="rId46" Type="http://schemas.openxmlformats.org/officeDocument/2006/relationships/tags" Target="../tags/tag338.xml"/><Relationship Id="rId2" Type="http://schemas.openxmlformats.org/officeDocument/2006/relationships/tags" Target="../tags/tag294.xml"/><Relationship Id="rId16" Type="http://schemas.openxmlformats.org/officeDocument/2006/relationships/tags" Target="../tags/tag308.xml"/><Relationship Id="rId20" Type="http://schemas.openxmlformats.org/officeDocument/2006/relationships/tags" Target="../tags/tag312.xml"/><Relationship Id="rId29" Type="http://schemas.openxmlformats.org/officeDocument/2006/relationships/tags" Target="../tags/tag321.xml"/><Relationship Id="rId41" Type="http://schemas.openxmlformats.org/officeDocument/2006/relationships/tags" Target="../tags/tag333.xml"/><Relationship Id="rId1" Type="http://schemas.openxmlformats.org/officeDocument/2006/relationships/tags" Target="../tags/tag293.xml"/><Relationship Id="rId6" Type="http://schemas.openxmlformats.org/officeDocument/2006/relationships/tags" Target="../tags/tag298.xml"/><Relationship Id="rId11" Type="http://schemas.openxmlformats.org/officeDocument/2006/relationships/tags" Target="../tags/tag303.xml"/><Relationship Id="rId24" Type="http://schemas.openxmlformats.org/officeDocument/2006/relationships/tags" Target="../tags/tag316.xml"/><Relationship Id="rId32" Type="http://schemas.openxmlformats.org/officeDocument/2006/relationships/tags" Target="../tags/tag324.xml"/><Relationship Id="rId37" Type="http://schemas.openxmlformats.org/officeDocument/2006/relationships/tags" Target="../tags/tag329.xml"/><Relationship Id="rId40" Type="http://schemas.openxmlformats.org/officeDocument/2006/relationships/tags" Target="../tags/tag332.xml"/><Relationship Id="rId45" Type="http://schemas.openxmlformats.org/officeDocument/2006/relationships/tags" Target="../tags/tag337.xml"/><Relationship Id="rId5" Type="http://schemas.openxmlformats.org/officeDocument/2006/relationships/tags" Target="../tags/tag297.xml"/><Relationship Id="rId15" Type="http://schemas.openxmlformats.org/officeDocument/2006/relationships/tags" Target="../tags/tag307.xml"/><Relationship Id="rId23" Type="http://schemas.openxmlformats.org/officeDocument/2006/relationships/tags" Target="../tags/tag315.xml"/><Relationship Id="rId28" Type="http://schemas.openxmlformats.org/officeDocument/2006/relationships/tags" Target="../tags/tag320.xml"/><Relationship Id="rId36" Type="http://schemas.openxmlformats.org/officeDocument/2006/relationships/tags" Target="../tags/tag328.xml"/><Relationship Id="rId49" Type="http://schemas.openxmlformats.org/officeDocument/2006/relationships/tags" Target="../tags/tag341.xml"/><Relationship Id="rId10" Type="http://schemas.openxmlformats.org/officeDocument/2006/relationships/tags" Target="../tags/tag302.xml"/><Relationship Id="rId19" Type="http://schemas.openxmlformats.org/officeDocument/2006/relationships/tags" Target="../tags/tag311.xml"/><Relationship Id="rId31" Type="http://schemas.openxmlformats.org/officeDocument/2006/relationships/tags" Target="../tags/tag323.xml"/><Relationship Id="rId44" Type="http://schemas.openxmlformats.org/officeDocument/2006/relationships/tags" Target="../tags/tag336.xml"/><Relationship Id="rId52" Type="http://schemas.openxmlformats.org/officeDocument/2006/relationships/slideLayout" Target="../slideLayouts/slideLayout6.xml"/><Relationship Id="rId4" Type="http://schemas.openxmlformats.org/officeDocument/2006/relationships/tags" Target="../tags/tag296.xml"/><Relationship Id="rId9" Type="http://schemas.openxmlformats.org/officeDocument/2006/relationships/tags" Target="../tags/tag301.xml"/><Relationship Id="rId14" Type="http://schemas.openxmlformats.org/officeDocument/2006/relationships/tags" Target="../tags/tag306.xml"/><Relationship Id="rId22" Type="http://schemas.openxmlformats.org/officeDocument/2006/relationships/tags" Target="../tags/tag314.xml"/><Relationship Id="rId27" Type="http://schemas.openxmlformats.org/officeDocument/2006/relationships/tags" Target="../tags/tag319.xml"/><Relationship Id="rId30" Type="http://schemas.openxmlformats.org/officeDocument/2006/relationships/tags" Target="../tags/tag322.xml"/><Relationship Id="rId35" Type="http://schemas.openxmlformats.org/officeDocument/2006/relationships/tags" Target="../tags/tag327.xml"/><Relationship Id="rId43" Type="http://schemas.openxmlformats.org/officeDocument/2006/relationships/tags" Target="../tags/tag335.xml"/><Relationship Id="rId48" Type="http://schemas.openxmlformats.org/officeDocument/2006/relationships/tags" Target="../tags/tag340.xml"/><Relationship Id="rId8" Type="http://schemas.openxmlformats.org/officeDocument/2006/relationships/tags" Target="../tags/tag300.xml"/><Relationship Id="rId51" Type="http://schemas.openxmlformats.org/officeDocument/2006/relationships/tags" Target="../tags/tag343.xml"/></Relationships>
</file>

<file path=ppt/slides/_rels/slide17.xml.rels><?xml version="1.0" encoding="UTF-8" standalone="yes"?>
<Relationships xmlns="http://schemas.openxmlformats.org/package/2006/relationships"><Relationship Id="rId8" Type="http://schemas.openxmlformats.org/officeDocument/2006/relationships/tags" Target="../tags/tag351.xml"/><Relationship Id="rId13" Type="http://schemas.openxmlformats.org/officeDocument/2006/relationships/tags" Target="../tags/tag356.xml"/><Relationship Id="rId18" Type="http://schemas.openxmlformats.org/officeDocument/2006/relationships/tags" Target="../tags/tag361.xml"/><Relationship Id="rId26" Type="http://schemas.openxmlformats.org/officeDocument/2006/relationships/tags" Target="../tags/tag369.xml"/><Relationship Id="rId39" Type="http://schemas.openxmlformats.org/officeDocument/2006/relationships/tags" Target="../tags/tag382.xml"/><Relationship Id="rId3" Type="http://schemas.openxmlformats.org/officeDocument/2006/relationships/tags" Target="../tags/tag346.xml"/><Relationship Id="rId21" Type="http://schemas.openxmlformats.org/officeDocument/2006/relationships/tags" Target="../tags/tag364.xml"/><Relationship Id="rId34" Type="http://schemas.openxmlformats.org/officeDocument/2006/relationships/tags" Target="../tags/tag377.xml"/><Relationship Id="rId42" Type="http://schemas.openxmlformats.org/officeDocument/2006/relationships/image" Target="../media/image25.png"/><Relationship Id="rId7" Type="http://schemas.openxmlformats.org/officeDocument/2006/relationships/tags" Target="../tags/tag350.xml"/><Relationship Id="rId12" Type="http://schemas.openxmlformats.org/officeDocument/2006/relationships/tags" Target="../tags/tag355.xml"/><Relationship Id="rId17" Type="http://schemas.openxmlformats.org/officeDocument/2006/relationships/tags" Target="../tags/tag360.xml"/><Relationship Id="rId25" Type="http://schemas.openxmlformats.org/officeDocument/2006/relationships/tags" Target="../tags/tag368.xml"/><Relationship Id="rId33" Type="http://schemas.openxmlformats.org/officeDocument/2006/relationships/tags" Target="../tags/tag376.xml"/><Relationship Id="rId38" Type="http://schemas.openxmlformats.org/officeDocument/2006/relationships/tags" Target="../tags/tag381.xml"/><Relationship Id="rId2" Type="http://schemas.openxmlformats.org/officeDocument/2006/relationships/tags" Target="../tags/tag345.xml"/><Relationship Id="rId16" Type="http://schemas.openxmlformats.org/officeDocument/2006/relationships/tags" Target="../tags/tag359.xml"/><Relationship Id="rId20" Type="http://schemas.openxmlformats.org/officeDocument/2006/relationships/tags" Target="../tags/tag363.xml"/><Relationship Id="rId29" Type="http://schemas.openxmlformats.org/officeDocument/2006/relationships/tags" Target="../tags/tag372.xml"/><Relationship Id="rId41" Type="http://schemas.openxmlformats.org/officeDocument/2006/relationships/slideLayout" Target="../slideLayouts/slideLayout6.xml"/><Relationship Id="rId1" Type="http://schemas.openxmlformats.org/officeDocument/2006/relationships/tags" Target="../tags/tag344.xml"/><Relationship Id="rId6" Type="http://schemas.openxmlformats.org/officeDocument/2006/relationships/tags" Target="../tags/tag349.xml"/><Relationship Id="rId11" Type="http://schemas.openxmlformats.org/officeDocument/2006/relationships/tags" Target="../tags/tag354.xml"/><Relationship Id="rId24" Type="http://schemas.openxmlformats.org/officeDocument/2006/relationships/tags" Target="../tags/tag367.xml"/><Relationship Id="rId32" Type="http://schemas.openxmlformats.org/officeDocument/2006/relationships/tags" Target="../tags/tag375.xml"/><Relationship Id="rId37" Type="http://schemas.openxmlformats.org/officeDocument/2006/relationships/tags" Target="../tags/tag380.xml"/><Relationship Id="rId40" Type="http://schemas.openxmlformats.org/officeDocument/2006/relationships/tags" Target="../tags/tag383.xml"/><Relationship Id="rId5" Type="http://schemas.openxmlformats.org/officeDocument/2006/relationships/tags" Target="../tags/tag348.xml"/><Relationship Id="rId15" Type="http://schemas.openxmlformats.org/officeDocument/2006/relationships/tags" Target="../tags/tag358.xml"/><Relationship Id="rId23" Type="http://schemas.openxmlformats.org/officeDocument/2006/relationships/tags" Target="../tags/tag366.xml"/><Relationship Id="rId28" Type="http://schemas.openxmlformats.org/officeDocument/2006/relationships/tags" Target="../tags/tag371.xml"/><Relationship Id="rId36" Type="http://schemas.openxmlformats.org/officeDocument/2006/relationships/tags" Target="../tags/tag379.xml"/><Relationship Id="rId10" Type="http://schemas.openxmlformats.org/officeDocument/2006/relationships/tags" Target="../tags/tag353.xml"/><Relationship Id="rId19" Type="http://schemas.openxmlformats.org/officeDocument/2006/relationships/tags" Target="../tags/tag362.xml"/><Relationship Id="rId31" Type="http://schemas.openxmlformats.org/officeDocument/2006/relationships/tags" Target="../tags/tag374.xml"/><Relationship Id="rId4" Type="http://schemas.openxmlformats.org/officeDocument/2006/relationships/tags" Target="../tags/tag347.xml"/><Relationship Id="rId9" Type="http://schemas.openxmlformats.org/officeDocument/2006/relationships/tags" Target="../tags/tag352.xml"/><Relationship Id="rId14" Type="http://schemas.openxmlformats.org/officeDocument/2006/relationships/tags" Target="../tags/tag357.xml"/><Relationship Id="rId22" Type="http://schemas.openxmlformats.org/officeDocument/2006/relationships/tags" Target="../tags/tag365.xml"/><Relationship Id="rId27" Type="http://schemas.openxmlformats.org/officeDocument/2006/relationships/tags" Target="../tags/tag370.xml"/><Relationship Id="rId30" Type="http://schemas.openxmlformats.org/officeDocument/2006/relationships/tags" Target="../tags/tag373.xml"/><Relationship Id="rId35" Type="http://schemas.openxmlformats.org/officeDocument/2006/relationships/tags" Target="../tags/tag378.xml"/></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386.xml"/><Relationship Id="rId7" Type="http://schemas.openxmlformats.org/officeDocument/2006/relationships/slideLayout" Target="../slideLayouts/slideLayout6.xml"/><Relationship Id="rId2" Type="http://schemas.openxmlformats.org/officeDocument/2006/relationships/tags" Target="../tags/tag385.xml"/><Relationship Id="rId1" Type="http://schemas.openxmlformats.org/officeDocument/2006/relationships/tags" Target="../tags/tag384.xml"/><Relationship Id="rId6" Type="http://schemas.openxmlformats.org/officeDocument/2006/relationships/tags" Target="../tags/tag389.xml"/><Relationship Id="rId5" Type="http://schemas.openxmlformats.org/officeDocument/2006/relationships/tags" Target="../tags/tag388.xml"/><Relationship Id="rId4" Type="http://schemas.openxmlformats.org/officeDocument/2006/relationships/tags" Target="../tags/tag387.xml"/><Relationship Id="rId9" Type="http://schemas.openxmlformats.org/officeDocument/2006/relationships/image" Target="../media/image27.png"/></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392.xml"/><Relationship Id="rId7" Type="http://schemas.openxmlformats.org/officeDocument/2006/relationships/tags" Target="../tags/tag396.xml"/><Relationship Id="rId2" Type="http://schemas.openxmlformats.org/officeDocument/2006/relationships/tags" Target="../tags/tag391.xml"/><Relationship Id="rId1" Type="http://schemas.openxmlformats.org/officeDocument/2006/relationships/tags" Target="../tags/tag390.xml"/><Relationship Id="rId6" Type="http://schemas.openxmlformats.org/officeDocument/2006/relationships/tags" Target="../tags/tag395.xml"/><Relationship Id="rId5" Type="http://schemas.openxmlformats.org/officeDocument/2006/relationships/tags" Target="../tags/tag394.xml"/><Relationship Id="rId10" Type="http://schemas.openxmlformats.org/officeDocument/2006/relationships/hyperlink" Target="mod&#232;le%20de%20diffusion.stmx" TargetMode="External"/><Relationship Id="rId4" Type="http://schemas.openxmlformats.org/officeDocument/2006/relationships/tags" Target="../tags/tag393.xml"/><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399.xml"/><Relationship Id="rId2" Type="http://schemas.openxmlformats.org/officeDocument/2006/relationships/tags" Target="../tags/tag398.xml"/><Relationship Id="rId1" Type="http://schemas.openxmlformats.org/officeDocument/2006/relationships/tags" Target="../tags/tag397.xml"/><Relationship Id="rId4"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01.xml"/><Relationship Id="rId1" Type="http://schemas.openxmlformats.org/officeDocument/2006/relationships/tags" Target="../tags/tag400.xml"/></Relationships>
</file>

<file path=ppt/slides/_rels/slide3.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tags" Target="../tags/tag21.xml"/><Relationship Id="rId18" Type="http://schemas.openxmlformats.org/officeDocument/2006/relationships/tags" Target="../tags/tag26.xml"/><Relationship Id="rId26" Type="http://schemas.openxmlformats.org/officeDocument/2006/relationships/tags" Target="../tags/tag34.xml"/><Relationship Id="rId3" Type="http://schemas.openxmlformats.org/officeDocument/2006/relationships/tags" Target="../tags/tag11.xml"/><Relationship Id="rId21" Type="http://schemas.openxmlformats.org/officeDocument/2006/relationships/tags" Target="../tags/tag29.xml"/><Relationship Id="rId7" Type="http://schemas.openxmlformats.org/officeDocument/2006/relationships/tags" Target="../tags/tag15.xml"/><Relationship Id="rId12" Type="http://schemas.openxmlformats.org/officeDocument/2006/relationships/tags" Target="../tags/tag20.xml"/><Relationship Id="rId17" Type="http://schemas.openxmlformats.org/officeDocument/2006/relationships/tags" Target="../tags/tag25.xml"/><Relationship Id="rId25" Type="http://schemas.openxmlformats.org/officeDocument/2006/relationships/tags" Target="../tags/tag33.xml"/><Relationship Id="rId2" Type="http://schemas.openxmlformats.org/officeDocument/2006/relationships/tags" Target="../tags/tag10.xml"/><Relationship Id="rId16" Type="http://schemas.openxmlformats.org/officeDocument/2006/relationships/tags" Target="../tags/tag24.xml"/><Relationship Id="rId20" Type="http://schemas.openxmlformats.org/officeDocument/2006/relationships/tags" Target="../tags/tag28.xml"/><Relationship Id="rId29" Type="http://schemas.openxmlformats.org/officeDocument/2006/relationships/image" Target="../media/image6.jpeg"/><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tags" Target="../tags/tag19.xml"/><Relationship Id="rId24" Type="http://schemas.openxmlformats.org/officeDocument/2006/relationships/tags" Target="../tags/tag32.xml"/><Relationship Id="rId5" Type="http://schemas.openxmlformats.org/officeDocument/2006/relationships/tags" Target="../tags/tag13.xml"/><Relationship Id="rId15" Type="http://schemas.openxmlformats.org/officeDocument/2006/relationships/tags" Target="../tags/tag23.xml"/><Relationship Id="rId23" Type="http://schemas.openxmlformats.org/officeDocument/2006/relationships/tags" Target="../tags/tag31.xml"/><Relationship Id="rId28" Type="http://schemas.openxmlformats.org/officeDocument/2006/relationships/image" Target="../media/image5.png"/><Relationship Id="rId10" Type="http://schemas.openxmlformats.org/officeDocument/2006/relationships/tags" Target="../tags/tag18.xml"/><Relationship Id="rId19" Type="http://schemas.openxmlformats.org/officeDocument/2006/relationships/tags" Target="../tags/tag27.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tags" Target="../tags/tag22.xml"/><Relationship Id="rId22" Type="http://schemas.openxmlformats.org/officeDocument/2006/relationships/tags" Target="../tags/tag30.xml"/><Relationship Id="rId27"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6.xml"/><Relationship Id="rId13" Type="http://schemas.openxmlformats.org/officeDocument/2006/relationships/image" Target="../media/image10.png"/><Relationship Id="rId3" Type="http://schemas.openxmlformats.org/officeDocument/2006/relationships/tags" Target="../tags/tag37.xml"/><Relationship Id="rId7" Type="http://schemas.openxmlformats.org/officeDocument/2006/relationships/tags" Target="../tags/tag41.xml"/><Relationship Id="rId12" Type="http://schemas.openxmlformats.org/officeDocument/2006/relationships/image" Target="../media/image9.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image" Target="../media/image8.png"/><Relationship Id="rId5" Type="http://schemas.openxmlformats.org/officeDocument/2006/relationships/tags" Target="../tags/tag39.xml"/><Relationship Id="rId10" Type="http://schemas.openxmlformats.org/officeDocument/2006/relationships/image" Target="../media/image7.jpeg"/><Relationship Id="rId4" Type="http://schemas.openxmlformats.org/officeDocument/2006/relationships/tags" Target="../tags/tag38.xml"/><Relationship Id="rId9" Type="http://schemas.openxmlformats.org/officeDocument/2006/relationships/notesSlide" Target="../notesSlides/notesSlide3.xml"/><Relationship Id="rId1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44.xml"/><Relationship Id="rId7" Type="http://schemas.openxmlformats.org/officeDocument/2006/relationships/notesSlide" Target="../notesSlides/notesSlide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Layout" Target="../slideLayouts/slideLayout6.xml"/><Relationship Id="rId5" Type="http://schemas.openxmlformats.org/officeDocument/2006/relationships/tags" Target="../tags/tag46.xml"/><Relationship Id="rId4" Type="http://schemas.openxmlformats.org/officeDocument/2006/relationships/tags" Target="../tags/tag45.xml"/><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image" Target="../media/image14.jpe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tags" Target="../tags/tag50.xml"/></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tags" Target="../tags/tag53.xml"/><Relationship Id="rId7" Type="http://schemas.openxmlformats.org/officeDocument/2006/relationships/notesSlide" Target="../notesSlides/notesSlide6.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slideLayout" Target="../slideLayouts/slideLayout6.xml"/><Relationship Id="rId5" Type="http://schemas.openxmlformats.org/officeDocument/2006/relationships/tags" Target="../tags/tag55.xml"/><Relationship Id="rId4" Type="http://schemas.openxmlformats.org/officeDocument/2006/relationships/tags" Target="../tags/tag54.xml"/></Relationships>
</file>

<file path=ppt/slides/_rels/slide8.xml.rels><?xml version="1.0" encoding="UTF-8" standalone="yes"?>
<Relationships xmlns="http://schemas.openxmlformats.org/package/2006/relationships"><Relationship Id="rId13" Type="http://schemas.openxmlformats.org/officeDocument/2006/relationships/tags" Target="../tags/tag68.xml"/><Relationship Id="rId18" Type="http://schemas.openxmlformats.org/officeDocument/2006/relationships/tags" Target="../tags/tag73.xml"/><Relationship Id="rId26" Type="http://schemas.openxmlformats.org/officeDocument/2006/relationships/tags" Target="../tags/tag81.xml"/><Relationship Id="rId39" Type="http://schemas.openxmlformats.org/officeDocument/2006/relationships/tags" Target="../tags/tag94.xml"/><Relationship Id="rId21" Type="http://schemas.openxmlformats.org/officeDocument/2006/relationships/tags" Target="../tags/tag76.xml"/><Relationship Id="rId34" Type="http://schemas.openxmlformats.org/officeDocument/2006/relationships/tags" Target="../tags/tag89.xml"/><Relationship Id="rId42" Type="http://schemas.openxmlformats.org/officeDocument/2006/relationships/tags" Target="../tags/tag97.xml"/><Relationship Id="rId47" Type="http://schemas.openxmlformats.org/officeDocument/2006/relationships/tags" Target="../tags/tag102.xml"/><Relationship Id="rId50" Type="http://schemas.openxmlformats.org/officeDocument/2006/relationships/tags" Target="../tags/tag105.xml"/><Relationship Id="rId55" Type="http://schemas.openxmlformats.org/officeDocument/2006/relationships/tags" Target="../tags/tag110.xml"/><Relationship Id="rId63" Type="http://schemas.openxmlformats.org/officeDocument/2006/relationships/tags" Target="../tags/tag118.xml"/><Relationship Id="rId68" Type="http://schemas.openxmlformats.org/officeDocument/2006/relationships/tags" Target="../tags/tag123.xml"/><Relationship Id="rId7" Type="http://schemas.openxmlformats.org/officeDocument/2006/relationships/tags" Target="../tags/tag62.xml"/><Relationship Id="rId71" Type="http://schemas.openxmlformats.org/officeDocument/2006/relationships/image" Target="../media/image16.jpeg"/><Relationship Id="rId2" Type="http://schemas.openxmlformats.org/officeDocument/2006/relationships/tags" Target="../tags/tag57.xml"/><Relationship Id="rId16" Type="http://schemas.openxmlformats.org/officeDocument/2006/relationships/tags" Target="../tags/tag71.xml"/><Relationship Id="rId29" Type="http://schemas.openxmlformats.org/officeDocument/2006/relationships/tags" Target="../tags/tag84.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tags" Target="../tags/tag66.xml"/><Relationship Id="rId24" Type="http://schemas.openxmlformats.org/officeDocument/2006/relationships/tags" Target="../tags/tag79.xml"/><Relationship Id="rId32" Type="http://schemas.openxmlformats.org/officeDocument/2006/relationships/tags" Target="../tags/tag87.xml"/><Relationship Id="rId37" Type="http://schemas.openxmlformats.org/officeDocument/2006/relationships/tags" Target="../tags/tag92.xml"/><Relationship Id="rId40" Type="http://schemas.openxmlformats.org/officeDocument/2006/relationships/tags" Target="../tags/tag95.xml"/><Relationship Id="rId45" Type="http://schemas.openxmlformats.org/officeDocument/2006/relationships/tags" Target="../tags/tag100.xml"/><Relationship Id="rId53" Type="http://schemas.openxmlformats.org/officeDocument/2006/relationships/tags" Target="../tags/tag108.xml"/><Relationship Id="rId58" Type="http://schemas.openxmlformats.org/officeDocument/2006/relationships/tags" Target="../tags/tag113.xml"/><Relationship Id="rId66" Type="http://schemas.openxmlformats.org/officeDocument/2006/relationships/tags" Target="../tags/tag121.xml"/><Relationship Id="rId5" Type="http://schemas.openxmlformats.org/officeDocument/2006/relationships/tags" Target="../tags/tag60.xml"/><Relationship Id="rId15" Type="http://schemas.openxmlformats.org/officeDocument/2006/relationships/tags" Target="../tags/tag70.xml"/><Relationship Id="rId23" Type="http://schemas.openxmlformats.org/officeDocument/2006/relationships/tags" Target="../tags/tag78.xml"/><Relationship Id="rId28" Type="http://schemas.openxmlformats.org/officeDocument/2006/relationships/tags" Target="../tags/tag83.xml"/><Relationship Id="rId36" Type="http://schemas.openxmlformats.org/officeDocument/2006/relationships/tags" Target="../tags/tag91.xml"/><Relationship Id="rId49" Type="http://schemas.openxmlformats.org/officeDocument/2006/relationships/tags" Target="../tags/tag104.xml"/><Relationship Id="rId57" Type="http://schemas.openxmlformats.org/officeDocument/2006/relationships/tags" Target="../tags/tag112.xml"/><Relationship Id="rId61" Type="http://schemas.openxmlformats.org/officeDocument/2006/relationships/tags" Target="../tags/tag116.xml"/><Relationship Id="rId10" Type="http://schemas.openxmlformats.org/officeDocument/2006/relationships/tags" Target="../tags/tag65.xml"/><Relationship Id="rId19" Type="http://schemas.openxmlformats.org/officeDocument/2006/relationships/tags" Target="../tags/tag74.xml"/><Relationship Id="rId31" Type="http://schemas.openxmlformats.org/officeDocument/2006/relationships/tags" Target="../tags/tag86.xml"/><Relationship Id="rId44" Type="http://schemas.openxmlformats.org/officeDocument/2006/relationships/tags" Target="../tags/tag99.xml"/><Relationship Id="rId52" Type="http://schemas.openxmlformats.org/officeDocument/2006/relationships/tags" Target="../tags/tag107.xml"/><Relationship Id="rId60" Type="http://schemas.openxmlformats.org/officeDocument/2006/relationships/tags" Target="../tags/tag115.xml"/><Relationship Id="rId65" Type="http://schemas.openxmlformats.org/officeDocument/2006/relationships/tags" Target="../tags/tag120.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tags" Target="../tags/tag69.xml"/><Relationship Id="rId22" Type="http://schemas.openxmlformats.org/officeDocument/2006/relationships/tags" Target="../tags/tag77.xml"/><Relationship Id="rId27" Type="http://schemas.openxmlformats.org/officeDocument/2006/relationships/tags" Target="../tags/tag82.xml"/><Relationship Id="rId30" Type="http://schemas.openxmlformats.org/officeDocument/2006/relationships/tags" Target="../tags/tag85.xml"/><Relationship Id="rId35" Type="http://schemas.openxmlformats.org/officeDocument/2006/relationships/tags" Target="../tags/tag90.xml"/><Relationship Id="rId43" Type="http://schemas.openxmlformats.org/officeDocument/2006/relationships/tags" Target="../tags/tag98.xml"/><Relationship Id="rId48" Type="http://schemas.openxmlformats.org/officeDocument/2006/relationships/tags" Target="../tags/tag103.xml"/><Relationship Id="rId56" Type="http://schemas.openxmlformats.org/officeDocument/2006/relationships/tags" Target="../tags/tag111.xml"/><Relationship Id="rId64" Type="http://schemas.openxmlformats.org/officeDocument/2006/relationships/tags" Target="../tags/tag119.xml"/><Relationship Id="rId69" Type="http://schemas.openxmlformats.org/officeDocument/2006/relationships/tags" Target="../tags/tag124.xml"/><Relationship Id="rId8" Type="http://schemas.openxmlformats.org/officeDocument/2006/relationships/tags" Target="../tags/tag63.xml"/><Relationship Id="rId51" Type="http://schemas.openxmlformats.org/officeDocument/2006/relationships/tags" Target="../tags/tag106.xml"/><Relationship Id="rId3" Type="http://schemas.openxmlformats.org/officeDocument/2006/relationships/tags" Target="../tags/tag58.xml"/><Relationship Id="rId12" Type="http://schemas.openxmlformats.org/officeDocument/2006/relationships/tags" Target="../tags/tag67.xml"/><Relationship Id="rId17" Type="http://schemas.openxmlformats.org/officeDocument/2006/relationships/tags" Target="../tags/tag72.xml"/><Relationship Id="rId25" Type="http://schemas.openxmlformats.org/officeDocument/2006/relationships/tags" Target="../tags/tag80.xml"/><Relationship Id="rId33" Type="http://schemas.openxmlformats.org/officeDocument/2006/relationships/tags" Target="../tags/tag88.xml"/><Relationship Id="rId38" Type="http://schemas.openxmlformats.org/officeDocument/2006/relationships/tags" Target="../tags/tag93.xml"/><Relationship Id="rId46" Type="http://schemas.openxmlformats.org/officeDocument/2006/relationships/tags" Target="../tags/tag101.xml"/><Relationship Id="rId59" Type="http://schemas.openxmlformats.org/officeDocument/2006/relationships/tags" Target="../tags/tag114.xml"/><Relationship Id="rId67" Type="http://schemas.openxmlformats.org/officeDocument/2006/relationships/tags" Target="../tags/tag122.xml"/><Relationship Id="rId20" Type="http://schemas.openxmlformats.org/officeDocument/2006/relationships/tags" Target="../tags/tag75.xml"/><Relationship Id="rId41" Type="http://schemas.openxmlformats.org/officeDocument/2006/relationships/tags" Target="../tags/tag96.xml"/><Relationship Id="rId54" Type="http://schemas.openxmlformats.org/officeDocument/2006/relationships/tags" Target="../tags/tag109.xml"/><Relationship Id="rId62" Type="http://schemas.openxmlformats.org/officeDocument/2006/relationships/tags" Target="../tags/tag117.xml"/><Relationship Id="rId70"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tags" Target="../tags/tag132.xml"/><Relationship Id="rId13" Type="http://schemas.openxmlformats.org/officeDocument/2006/relationships/tags" Target="../tags/tag137.xml"/><Relationship Id="rId18" Type="http://schemas.openxmlformats.org/officeDocument/2006/relationships/tags" Target="../tags/tag142.xml"/><Relationship Id="rId3" Type="http://schemas.openxmlformats.org/officeDocument/2006/relationships/tags" Target="../tags/tag127.xml"/><Relationship Id="rId21" Type="http://schemas.openxmlformats.org/officeDocument/2006/relationships/tags" Target="../tags/tag145.xml"/><Relationship Id="rId7" Type="http://schemas.openxmlformats.org/officeDocument/2006/relationships/tags" Target="../tags/tag131.xml"/><Relationship Id="rId12" Type="http://schemas.openxmlformats.org/officeDocument/2006/relationships/tags" Target="../tags/tag136.xml"/><Relationship Id="rId17" Type="http://schemas.openxmlformats.org/officeDocument/2006/relationships/tags" Target="../tags/tag141.xml"/><Relationship Id="rId2" Type="http://schemas.openxmlformats.org/officeDocument/2006/relationships/tags" Target="../tags/tag126.xml"/><Relationship Id="rId16" Type="http://schemas.openxmlformats.org/officeDocument/2006/relationships/tags" Target="../tags/tag140.xml"/><Relationship Id="rId20" Type="http://schemas.openxmlformats.org/officeDocument/2006/relationships/tags" Target="../tags/tag144.xml"/><Relationship Id="rId1" Type="http://schemas.openxmlformats.org/officeDocument/2006/relationships/tags" Target="../tags/tag125.xml"/><Relationship Id="rId6" Type="http://schemas.openxmlformats.org/officeDocument/2006/relationships/tags" Target="../tags/tag130.xml"/><Relationship Id="rId11" Type="http://schemas.openxmlformats.org/officeDocument/2006/relationships/tags" Target="../tags/tag135.xml"/><Relationship Id="rId5" Type="http://schemas.openxmlformats.org/officeDocument/2006/relationships/tags" Target="../tags/tag129.xml"/><Relationship Id="rId15" Type="http://schemas.openxmlformats.org/officeDocument/2006/relationships/tags" Target="../tags/tag139.xml"/><Relationship Id="rId23" Type="http://schemas.openxmlformats.org/officeDocument/2006/relationships/image" Target="../media/image17.jpeg"/><Relationship Id="rId10" Type="http://schemas.openxmlformats.org/officeDocument/2006/relationships/tags" Target="../tags/tag134.xml"/><Relationship Id="rId19" Type="http://schemas.openxmlformats.org/officeDocument/2006/relationships/tags" Target="../tags/tag143.xml"/><Relationship Id="rId4" Type="http://schemas.openxmlformats.org/officeDocument/2006/relationships/tags" Target="../tags/tag128.xml"/><Relationship Id="rId9" Type="http://schemas.openxmlformats.org/officeDocument/2006/relationships/tags" Target="../tags/tag133.xml"/><Relationship Id="rId14" Type="http://schemas.openxmlformats.org/officeDocument/2006/relationships/tags" Target="../tags/tag138.xml"/><Relationship Id="rId22"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p:txBody>
          <a:bodyPr rtlCol="0">
            <a:normAutofit fontScale="90000"/>
          </a:bodyPr>
          <a:lstStyle/>
          <a:p>
            <a:pPr algn="ctr" rtl="0"/>
            <a:r>
              <a:rPr lang="fr-FR" dirty="0"/>
              <a:t>AFSCET</a:t>
            </a:r>
            <a:br>
              <a:rPr lang="fr-FR" dirty="0"/>
            </a:br>
            <a:r>
              <a:rPr lang="fr-FR" dirty="0"/>
              <a:t>Changer un petit rien pour tout changer : l’effet Tsunami</a:t>
            </a:r>
          </a:p>
        </p:txBody>
      </p:sp>
      <p:sp>
        <p:nvSpPr>
          <p:cNvPr id="3" name="Sous-titre 2"/>
          <p:cNvSpPr>
            <a:spLocks noGrp="1"/>
          </p:cNvSpPr>
          <p:nvPr>
            <p:ph type="subTitle" idx="1"/>
            <p:custDataLst>
              <p:tags r:id="rId2"/>
            </p:custDataLst>
          </p:nvPr>
        </p:nvSpPr>
        <p:spPr/>
        <p:txBody>
          <a:bodyPr rtlCol="0">
            <a:normAutofit/>
          </a:bodyPr>
          <a:lstStyle/>
          <a:p>
            <a:pPr rtl="0"/>
            <a:r>
              <a:rPr lang="fr-FR" sz="2000" i="1" dirty="0"/>
              <a:t>Didier Cuménal, le 20 janvier 2017</a:t>
            </a:r>
          </a:p>
        </p:txBody>
      </p:sp>
      <p:sp>
        <p:nvSpPr>
          <p:cNvPr id="6" name="Rectangle 5"/>
          <p:cNvSpPr/>
          <p:nvPr>
            <p:custDataLst>
              <p:tags r:id="rId3"/>
            </p:custDataLst>
          </p:nvPr>
        </p:nvSpPr>
        <p:spPr>
          <a:xfrm>
            <a:off x="4523620" y="173131"/>
            <a:ext cx="5474383" cy="646331"/>
          </a:xfrm>
          <a:prstGeom prst="rect">
            <a:avLst/>
          </a:prstGeom>
        </p:spPr>
        <p:txBody>
          <a:bodyPr wrap="none">
            <a:spAutoFit/>
          </a:bodyPr>
          <a:lstStyle/>
          <a:p>
            <a:pPr algn="ctr"/>
            <a:r>
              <a:rPr lang="fr-FR" dirty="0">
                <a:solidFill>
                  <a:srgbClr val="FFFF00"/>
                </a:solidFill>
              </a:rPr>
              <a:t>« Les grands changements viennent des petites choses »</a:t>
            </a:r>
          </a:p>
          <a:p>
            <a:pPr algn="ctr"/>
            <a:r>
              <a:rPr lang="fr-FR" dirty="0">
                <a:solidFill>
                  <a:srgbClr val="FFFF00"/>
                </a:solidFill>
              </a:rPr>
              <a:t>Citation de Paulo Coelho, le manuscrit retrouvé</a:t>
            </a:r>
          </a:p>
        </p:txBody>
      </p:sp>
      <p:sp>
        <p:nvSpPr>
          <p:cNvPr id="7" name="Espace réservé du numéro de diapositive 6"/>
          <p:cNvSpPr>
            <a:spLocks noGrp="1"/>
          </p:cNvSpPr>
          <p:nvPr>
            <p:ph type="sldNum" sz="quarter" idx="12"/>
            <p:custDataLst>
              <p:tags r:id="rId4"/>
            </p:custDataLst>
          </p:nvPr>
        </p:nvSpPr>
        <p:spPr/>
        <p:txBody>
          <a:bodyPr/>
          <a:lstStyle/>
          <a:p>
            <a:pPr rtl="0"/>
            <a:fld id="{BD266BE7-899D-4075-917F-DBDE33B6B692}" type="slidenum">
              <a:rPr lang="fr-FR" smtClean="0"/>
              <a:pPr rtl="0"/>
              <a:t>1</a:t>
            </a:fld>
            <a:endParaRPr lang="fr-FR" dirty="0"/>
          </a:p>
        </p:txBody>
      </p:sp>
      <p:sp>
        <p:nvSpPr>
          <p:cNvPr id="8" name="Rectangle 7"/>
          <p:cNvSpPr/>
          <p:nvPr>
            <p:custDataLst>
              <p:tags r:id="rId5"/>
            </p:custDataLst>
          </p:nvPr>
        </p:nvSpPr>
        <p:spPr>
          <a:xfrm>
            <a:off x="1828800" y="5710019"/>
            <a:ext cx="10363200" cy="646331"/>
          </a:xfrm>
          <a:prstGeom prst="rect">
            <a:avLst/>
          </a:prstGeom>
        </p:spPr>
        <p:txBody>
          <a:bodyPr wrap="square">
            <a:spAutoFit/>
          </a:bodyPr>
          <a:lstStyle/>
          <a:p>
            <a:pPr algn="ctr"/>
            <a:r>
              <a:rPr lang="fr-FR" dirty="0">
                <a:solidFill>
                  <a:schemeClr val="bg2"/>
                </a:solidFill>
              </a:rPr>
              <a:t>« Si vous pensez que l'aventure est dangereuse, je vous propose d'essayer la routine... Elle est mortelle. »</a:t>
            </a:r>
          </a:p>
          <a:p>
            <a:pPr algn="ctr"/>
            <a:r>
              <a:rPr lang="fr-FR" dirty="0"/>
              <a:t>Citation </a:t>
            </a:r>
            <a:r>
              <a:rPr lang="fr-FR" dirty="0">
                <a:solidFill>
                  <a:schemeClr val="bg2"/>
                </a:solidFill>
              </a:rPr>
              <a:t>Paulo Coelho , Sur le bord de la rivière </a:t>
            </a:r>
            <a:r>
              <a:rPr lang="fr-FR" dirty="0" err="1">
                <a:solidFill>
                  <a:schemeClr val="bg2"/>
                </a:solidFill>
              </a:rPr>
              <a:t>Piedra</a:t>
            </a:r>
            <a:endParaRPr lang="fr-FR" dirty="0">
              <a:solidFill>
                <a:schemeClr val="bg2"/>
              </a:solidFill>
            </a:endParaRPr>
          </a:p>
        </p:txBody>
      </p:sp>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725715" y="466343"/>
            <a:ext cx="10942996" cy="1362113"/>
          </a:xfrm>
        </p:spPr>
        <p:txBody>
          <a:bodyPr/>
          <a:lstStyle/>
          <a:p>
            <a:r>
              <a:rPr lang="fr-FR" dirty="0"/>
              <a:t>L’utilisation du diagramme causal : Comment un petit rien peut …….. !</a:t>
            </a:r>
          </a:p>
        </p:txBody>
      </p:sp>
      <p:sp>
        <p:nvSpPr>
          <p:cNvPr id="3" name="Espace réservé du numéro de diapositive 2"/>
          <p:cNvSpPr>
            <a:spLocks noGrp="1"/>
          </p:cNvSpPr>
          <p:nvPr>
            <p:ph type="sldNum" sz="quarter" idx="12"/>
            <p:custDataLst>
              <p:tags r:id="rId2"/>
            </p:custDataLst>
          </p:nvPr>
        </p:nvSpPr>
        <p:spPr/>
        <p:txBody>
          <a:bodyPr/>
          <a:lstStyle/>
          <a:p>
            <a:pPr rtl="0"/>
            <a:fld id="{BD266BE7-899D-4075-917F-DBDE33B6B692}" type="slidenum">
              <a:rPr lang="fr-FR" smtClean="0"/>
              <a:t>10</a:t>
            </a:fld>
            <a:endParaRPr lang="fr-FR" dirty="0"/>
          </a:p>
        </p:txBody>
      </p:sp>
      <p:sp>
        <p:nvSpPr>
          <p:cNvPr id="4" name="ZoneTexte 3"/>
          <p:cNvSpPr txBox="1"/>
          <p:nvPr>
            <p:custDataLst>
              <p:tags r:id="rId3"/>
            </p:custDataLst>
          </p:nvPr>
        </p:nvSpPr>
        <p:spPr>
          <a:xfrm>
            <a:off x="0" y="1890318"/>
            <a:ext cx="184731" cy="369332"/>
          </a:xfrm>
          <a:prstGeom prst="rect">
            <a:avLst/>
          </a:prstGeom>
          <a:noFill/>
        </p:spPr>
        <p:txBody>
          <a:bodyPr wrap="none" rtlCol="0">
            <a:spAutoFit/>
          </a:bodyPr>
          <a:lstStyle/>
          <a:p>
            <a:endParaRPr lang="fr-FR" b="1" dirty="0"/>
          </a:p>
        </p:txBody>
      </p:sp>
      <p:sp>
        <p:nvSpPr>
          <p:cNvPr id="5" name="ZoneTexte 4"/>
          <p:cNvSpPr txBox="1"/>
          <p:nvPr>
            <p:custDataLst>
              <p:tags r:id="rId4"/>
            </p:custDataLst>
          </p:nvPr>
        </p:nvSpPr>
        <p:spPr>
          <a:xfrm>
            <a:off x="8425123" y="2695704"/>
            <a:ext cx="1364412" cy="830997"/>
          </a:xfrm>
          <a:prstGeom prst="rect">
            <a:avLst/>
          </a:prstGeom>
          <a:noFill/>
        </p:spPr>
        <p:txBody>
          <a:bodyPr wrap="none" rtlCol="0">
            <a:spAutoFit/>
          </a:bodyPr>
          <a:lstStyle/>
          <a:p>
            <a:pPr algn="ctr"/>
            <a:r>
              <a:rPr lang="fr-FR" sz="1600" dirty="0"/>
              <a:t>Travail d’un</a:t>
            </a:r>
          </a:p>
          <a:p>
            <a:pPr algn="ctr"/>
            <a:r>
              <a:rPr lang="fr-FR" sz="1600" dirty="0"/>
              <a:t>prof vacancier</a:t>
            </a:r>
          </a:p>
          <a:p>
            <a:pPr algn="ctr"/>
            <a:r>
              <a:rPr lang="fr-FR" sz="1600" dirty="0"/>
              <a:t>en corse</a:t>
            </a:r>
          </a:p>
        </p:txBody>
      </p:sp>
      <p:sp>
        <p:nvSpPr>
          <p:cNvPr id="6" name="ZoneTexte 5"/>
          <p:cNvSpPr txBox="1"/>
          <p:nvPr>
            <p:custDataLst>
              <p:tags r:id="rId5"/>
            </p:custDataLst>
          </p:nvPr>
        </p:nvSpPr>
        <p:spPr>
          <a:xfrm>
            <a:off x="10117645" y="4403197"/>
            <a:ext cx="1582293" cy="584775"/>
          </a:xfrm>
          <a:prstGeom prst="rect">
            <a:avLst/>
          </a:prstGeom>
          <a:noFill/>
        </p:spPr>
        <p:txBody>
          <a:bodyPr wrap="none" rtlCol="0">
            <a:spAutoFit/>
          </a:bodyPr>
          <a:lstStyle/>
          <a:p>
            <a:pPr algn="ctr"/>
            <a:r>
              <a:rPr lang="fr-FR" sz="1600" dirty="0"/>
              <a:t>Développement</a:t>
            </a:r>
          </a:p>
          <a:p>
            <a:pPr algn="ctr"/>
            <a:r>
              <a:rPr lang="fr-FR" sz="1600" dirty="0"/>
              <a:t>projet </a:t>
            </a:r>
            <a:r>
              <a:rPr lang="fr-FR" sz="1600" dirty="0" err="1"/>
              <a:t>Raspberry</a:t>
            </a:r>
            <a:endParaRPr lang="fr-FR" sz="1600" dirty="0"/>
          </a:p>
        </p:txBody>
      </p:sp>
      <p:sp>
        <p:nvSpPr>
          <p:cNvPr id="7" name="ZoneTexte 6"/>
          <p:cNvSpPr txBox="1"/>
          <p:nvPr>
            <p:custDataLst>
              <p:tags r:id="rId6"/>
            </p:custDataLst>
          </p:nvPr>
        </p:nvSpPr>
        <p:spPr>
          <a:xfrm>
            <a:off x="6679485" y="4649419"/>
            <a:ext cx="1208601" cy="584775"/>
          </a:xfrm>
          <a:prstGeom prst="rect">
            <a:avLst/>
          </a:prstGeom>
          <a:noFill/>
        </p:spPr>
        <p:txBody>
          <a:bodyPr wrap="none" rtlCol="0">
            <a:spAutoFit/>
          </a:bodyPr>
          <a:lstStyle/>
          <a:p>
            <a:pPr algn="ctr"/>
            <a:r>
              <a:rPr lang="fr-FR" sz="1600" dirty="0"/>
              <a:t>Reste à faire</a:t>
            </a:r>
          </a:p>
          <a:p>
            <a:pPr algn="ctr"/>
            <a:r>
              <a:rPr lang="fr-FR" sz="1600" dirty="0"/>
              <a:t>du projet</a:t>
            </a:r>
          </a:p>
        </p:txBody>
      </p:sp>
      <p:cxnSp>
        <p:nvCxnSpPr>
          <p:cNvPr id="9" name="Connecteur : en arc 8"/>
          <p:cNvCxnSpPr>
            <a:cxnSpLocks/>
            <a:stCxn id="5" idx="3"/>
            <a:endCxn id="6" idx="0"/>
          </p:cNvCxnSpPr>
          <p:nvPr>
            <p:custDataLst>
              <p:tags r:id="rId7"/>
            </p:custDataLst>
          </p:nvPr>
        </p:nvCxnSpPr>
        <p:spPr>
          <a:xfrm>
            <a:off x="9789535" y="3111203"/>
            <a:ext cx="1119257" cy="1291994"/>
          </a:xfrm>
          <a:prstGeom prst="curvedConnector2">
            <a:avLst/>
          </a:prstGeom>
          <a:ln>
            <a:headEnd w="lg" len="lg"/>
            <a:tailEnd type="triangle" w="lg" len="lg"/>
          </a:ln>
        </p:spPr>
        <p:style>
          <a:lnRef idx="3">
            <a:schemeClr val="accent3"/>
          </a:lnRef>
          <a:fillRef idx="0">
            <a:schemeClr val="accent3"/>
          </a:fillRef>
          <a:effectRef idx="2">
            <a:schemeClr val="accent3"/>
          </a:effectRef>
          <a:fontRef idx="minor">
            <a:schemeClr val="tx1"/>
          </a:fontRef>
        </p:style>
      </p:cxnSp>
      <p:cxnSp>
        <p:nvCxnSpPr>
          <p:cNvPr id="11" name="Connecteur : en arc 10"/>
          <p:cNvCxnSpPr>
            <a:cxnSpLocks/>
            <a:stCxn id="6" idx="2"/>
            <a:endCxn id="7" idx="2"/>
          </p:cNvCxnSpPr>
          <p:nvPr>
            <p:custDataLst>
              <p:tags r:id="rId8"/>
            </p:custDataLst>
          </p:nvPr>
        </p:nvCxnSpPr>
        <p:spPr>
          <a:xfrm rot="5400000">
            <a:off x="8973178" y="3298580"/>
            <a:ext cx="246222" cy="3625006"/>
          </a:xfrm>
          <a:prstGeom prst="curvedConnector3">
            <a:avLst>
              <a:gd name="adj1" fmla="val 468559"/>
            </a:avLst>
          </a:prstGeom>
          <a:ln>
            <a:solidFill>
              <a:srgbClr val="FF0000"/>
            </a:solidFill>
            <a:headEnd w="lg" len="lg"/>
            <a:tailEnd type="triangle" w="lg" len="lg"/>
          </a:ln>
        </p:spPr>
        <p:style>
          <a:lnRef idx="3">
            <a:schemeClr val="accent3"/>
          </a:lnRef>
          <a:fillRef idx="0">
            <a:schemeClr val="accent3"/>
          </a:fillRef>
          <a:effectRef idx="2">
            <a:schemeClr val="accent3"/>
          </a:effectRef>
          <a:fontRef idx="minor">
            <a:schemeClr val="tx1"/>
          </a:fontRef>
        </p:style>
      </p:cxnSp>
      <p:cxnSp>
        <p:nvCxnSpPr>
          <p:cNvPr id="14" name="Connecteur : en arc 13"/>
          <p:cNvCxnSpPr>
            <a:cxnSpLocks/>
            <a:stCxn id="7" idx="0"/>
            <a:endCxn id="5" idx="1"/>
          </p:cNvCxnSpPr>
          <p:nvPr>
            <p:custDataLst>
              <p:tags r:id="rId9"/>
            </p:custDataLst>
          </p:nvPr>
        </p:nvCxnSpPr>
        <p:spPr>
          <a:xfrm rot="5400000" flipH="1" flipV="1">
            <a:off x="7085346" y="3309643"/>
            <a:ext cx="1538216" cy="1141337"/>
          </a:xfrm>
          <a:prstGeom prst="curvedConnector2">
            <a:avLst/>
          </a:prstGeom>
          <a:ln>
            <a:headEnd w="lg" len="lg"/>
            <a:tailEnd type="triangle" w="lg" len="lg"/>
          </a:ln>
        </p:spPr>
        <p:style>
          <a:lnRef idx="3">
            <a:schemeClr val="accent3"/>
          </a:lnRef>
          <a:fillRef idx="0">
            <a:schemeClr val="accent3"/>
          </a:fillRef>
          <a:effectRef idx="2">
            <a:schemeClr val="accent3"/>
          </a:effectRef>
          <a:fontRef idx="minor">
            <a:schemeClr val="tx1"/>
          </a:fontRef>
        </p:style>
      </p:cxnSp>
      <p:sp>
        <p:nvSpPr>
          <p:cNvPr id="34" name="ZoneTexte 33"/>
          <p:cNvSpPr txBox="1"/>
          <p:nvPr>
            <p:custDataLst>
              <p:tags r:id="rId10"/>
            </p:custDataLst>
          </p:nvPr>
        </p:nvSpPr>
        <p:spPr>
          <a:xfrm>
            <a:off x="11019583" y="4044205"/>
            <a:ext cx="290464" cy="369332"/>
          </a:xfrm>
          <a:prstGeom prst="rect">
            <a:avLst/>
          </a:prstGeom>
          <a:noFill/>
        </p:spPr>
        <p:txBody>
          <a:bodyPr wrap="none" rtlCol="0">
            <a:spAutoFit/>
          </a:bodyPr>
          <a:lstStyle/>
          <a:p>
            <a:r>
              <a:rPr lang="fr-FR" dirty="0"/>
              <a:t>S</a:t>
            </a:r>
          </a:p>
        </p:txBody>
      </p:sp>
      <p:sp>
        <p:nvSpPr>
          <p:cNvPr id="36" name="ZoneTexte 35"/>
          <p:cNvSpPr txBox="1"/>
          <p:nvPr>
            <p:custDataLst>
              <p:tags r:id="rId11"/>
            </p:custDataLst>
          </p:nvPr>
        </p:nvSpPr>
        <p:spPr>
          <a:xfrm>
            <a:off x="7390723" y="5203414"/>
            <a:ext cx="336952" cy="369332"/>
          </a:xfrm>
          <a:prstGeom prst="rect">
            <a:avLst/>
          </a:prstGeom>
          <a:noFill/>
        </p:spPr>
        <p:txBody>
          <a:bodyPr wrap="none" rtlCol="0">
            <a:spAutoFit/>
          </a:bodyPr>
          <a:lstStyle/>
          <a:p>
            <a:r>
              <a:rPr lang="fr-FR" dirty="0"/>
              <a:t>O</a:t>
            </a:r>
          </a:p>
        </p:txBody>
      </p:sp>
      <p:sp>
        <p:nvSpPr>
          <p:cNvPr id="38" name="ZoneTexte 37"/>
          <p:cNvSpPr txBox="1"/>
          <p:nvPr>
            <p:custDataLst>
              <p:tags r:id="rId12"/>
            </p:custDataLst>
          </p:nvPr>
        </p:nvSpPr>
        <p:spPr>
          <a:xfrm>
            <a:off x="8056630" y="2815894"/>
            <a:ext cx="290464" cy="369332"/>
          </a:xfrm>
          <a:prstGeom prst="rect">
            <a:avLst/>
          </a:prstGeom>
          <a:noFill/>
        </p:spPr>
        <p:txBody>
          <a:bodyPr wrap="none" rtlCol="0">
            <a:spAutoFit/>
          </a:bodyPr>
          <a:lstStyle/>
          <a:p>
            <a:r>
              <a:rPr lang="fr-FR" dirty="0"/>
              <a:t>S</a:t>
            </a:r>
          </a:p>
        </p:txBody>
      </p:sp>
      <p:sp>
        <p:nvSpPr>
          <p:cNvPr id="42" name="Flèche : courbe vers la gauche 41"/>
          <p:cNvSpPr/>
          <p:nvPr>
            <p:custDataLst>
              <p:tags r:id="rId13"/>
            </p:custDataLst>
          </p:nvPr>
        </p:nvSpPr>
        <p:spPr>
          <a:xfrm>
            <a:off x="8982944" y="4196373"/>
            <a:ext cx="464457" cy="71288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4" name="ZoneTexte 43"/>
          <p:cNvSpPr txBox="1"/>
          <p:nvPr>
            <p:custDataLst>
              <p:tags r:id="rId14"/>
            </p:custDataLst>
          </p:nvPr>
        </p:nvSpPr>
        <p:spPr>
          <a:xfrm>
            <a:off x="8901028" y="4231821"/>
            <a:ext cx="184731" cy="369332"/>
          </a:xfrm>
          <a:prstGeom prst="rect">
            <a:avLst/>
          </a:prstGeom>
          <a:noFill/>
        </p:spPr>
        <p:txBody>
          <a:bodyPr wrap="none" rtlCol="0">
            <a:spAutoFit/>
          </a:bodyPr>
          <a:lstStyle/>
          <a:p>
            <a:endParaRPr lang="fr-FR" dirty="0"/>
          </a:p>
        </p:txBody>
      </p:sp>
      <p:sp>
        <p:nvSpPr>
          <p:cNvPr id="22" name="ZoneTexte 21"/>
          <p:cNvSpPr txBox="1"/>
          <p:nvPr>
            <p:custDataLst>
              <p:tags r:id="rId15"/>
            </p:custDataLst>
          </p:nvPr>
        </p:nvSpPr>
        <p:spPr>
          <a:xfrm>
            <a:off x="248471" y="2259650"/>
            <a:ext cx="6487885" cy="2031325"/>
          </a:xfrm>
          <a:prstGeom prst="rect">
            <a:avLst/>
          </a:prstGeom>
          <a:noFill/>
        </p:spPr>
        <p:txBody>
          <a:bodyPr wrap="square" rtlCol="0">
            <a:spAutoFit/>
          </a:bodyPr>
          <a:lstStyle/>
          <a:p>
            <a:r>
              <a:rPr lang="fr-FR" dirty="0"/>
              <a:t>Une histoire vraie …..</a:t>
            </a:r>
          </a:p>
          <a:p>
            <a:r>
              <a:rPr lang="fr-FR" dirty="0"/>
              <a:t>Un enseignant est en vacances dans un hôtel en Corse et travail sur un projet de Pico ordinateur (ex : </a:t>
            </a:r>
            <a:r>
              <a:rPr lang="fr-FR" dirty="0" err="1"/>
              <a:t>Raspberry</a:t>
            </a:r>
            <a:r>
              <a:rPr lang="fr-FR" dirty="0"/>
              <a:t>). Le contexte est hypersensible : plusieurs attentats ont eu lieu sur l’ile durant cette période.</a:t>
            </a:r>
          </a:p>
          <a:p>
            <a:r>
              <a:rPr lang="fr-FR" dirty="0"/>
              <a:t>Le personnel de l’hôtel est sur les dents et assimile tout évènement au cadre de référence le plus plausible (le contexte) !</a:t>
            </a:r>
          </a:p>
        </p:txBody>
      </p:sp>
      <p:pic>
        <p:nvPicPr>
          <p:cNvPr id="2050" name="Picture 2" descr="https://s2.qwant.com/thumbr/0x0/6/4/35131054d92debf0dae63f608decc6/b_1_q_0_p_0.jpg?u=http%3A%2F%2Ffr.rs-online.com%2Flargeimages%2FF8111284-01.jpg&amp;q=0&amp;b=1&amp;p=0&amp;a=1"/>
          <p:cNvPicPr>
            <a:picLocks noChangeAspect="1" noChangeArrowheads="1"/>
          </p:cNvPicPr>
          <p:nvPr>
            <p:custDataLst>
              <p:tags r:id="rId16"/>
            </p:custDataLst>
          </p:nvPr>
        </p:nvPicPr>
        <p:blipFill>
          <a:blip r:embed="rId19">
            <a:extLst>
              <a:ext uri="{28A0092B-C50C-407E-A947-70E740481C1C}">
                <a14:useLocalDpi xmlns:a14="http://schemas.microsoft.com/office/drawing/2010/main" val="0"/>
              </a:ext>
            </a:extLst>
          </a:blip>
          <a:srcRect/>
          <a:stretch>
            <a:fillRect/>
          </a:stretch>
        </p:blipFill>
        <p:spPr bwMode="auto">
          <a:xfrm>
            <a:off x="316237" y="4656368"/>
            <a:ext cx="2255520" cy="1498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https://s1.qwant.com/thumbr/0x0/b/d/8a15a80ce3d10c25899c6bb0604dc4/b_1_q_0_p_0.jpg?u=http%3A%2F%2Fapi.la-corse.travel%2Fassets%2Fimg%2Fproducts%2F55%2FHotelSanCarlu02.jpg&amp;q=0&amp;b=1&amp;p=0&amp;a=1"/>
          <p:cNvPicPr>
            <a:picLocks noChangeAspect="1" noChangeArrowheads="1"/>
          </p:cNvPicPr>
          <p:nvPr>
            <p:custDataLst>
              <p:tags r:id="rId17"/>
            </p:custDataLst>
          </p:nvPr>
        </p:nvPicPr>
        <p:blipFill>
          <a:blip r:embed="rId20" cstate="print">
            <a:extLst>
              <a:ext uri="{28A0092B-C50C-407E-A947-70E740481C1C}">
                <a14:useLocalDpi xmlns:a14="http://schemas.microsoft.com/office/drawing/2010/main" val="0"/>
              </a:ext>
            </a:extLst>
          </a:blip>
          <a:srcRect/>
          <a:stretch>
            <a:fillRect/>
          </a:stretch>
        </p:blipFill>
        <p:spPr bwMode="auto">
          <a:xfrm>
            <a:off x="3666615" y="4680502"/>
            <a:ext cx="2311400" cy="15420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438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34" grpId="0"/>
      <p:bldP spid="36" grpId="0"/>
      <p:bldP spid="38" grpId="0"/>
      <p:bldP spid="4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682171" y="466343"/>
            <a:ext cx="10960723" cy="1362113"/>
          </a:xfrm>
        </p:spPr>
        <p:txBody>
          <a:bodyPr/>
          <a:lstStyle/>
          <a:p>
            <a:r>
              <a:rPr lang="fr-FR" dirty="0"/>
              <a:t>L’utilisation du diagramme causal : Comment un petit rien peut …….!</a:t>
            </a:r>
          </a:p>
        </p:txBody>
      </p:sp>
      <p:sp>
        <p:nvSpPr>
          <p:cNvPr id="3" name="Espace réservé du numéro de diapositive 2"/>
          <p:cNvSpPr>
            <a:spLocks noGrp="1"/>
          </p:cNvSpPr>
          <p:nvPr>
            <p:ph type="sldNum" sz="quarter" idx="12"/>
            <p:custDataLst>
              <p:tags r:id="rId2"/>
            </p:custDataLst>
          </p:nvPr>
        </p:nvSpPr>
        <p:spPr>
          <a:xfrm>
            <a:off x="10023233" y="6393336"/>
            <a:ext cx="1968898" cy="365125"/>
          </a:xfrm>
        </p:spPr>
        <p:txBody>
          <a:bodyPr/>
          <a:lstStyle/>
          <a:p>
            <a:pPr rtl="0"/>
            <a:fld id="{BD266BE7-899D-4075-917F-DBDE33B6B692}" type="slidenum">
              <a:rPr lang="fr-FR" smtClean="0"/>
              <a:t>11</a:t>
            </a:fld>
            <a:endParaRPr lang="fr-FR" dirty="0"/>
          </a:p>
        </p:txBody>
      </p:sp>
      <p:sp>
        <p:nvSpPr>
          <p:cNvPr id="4" name="ZoneTexte 3"/>
          <p:cNvSpPr txBox="1"/>
          <p:nvPr>
            <p:custDataLst>
              <p:tags r:id="rId3"/>
            </p:custDataLst>
          </p:nvPr>
        </p:nvSpPr>
        <p:spPr>
          <a:xfrm>
            <a:off x="38328" y="1936669"/>
            <a:ext cx="5856640" cy="5355312"/>
          </a:xfrm>
          <a:prstGeom prst="rect">
            <a:avLst/>
          </a:prstGeom>
          <a:noFill/>
        </p:spPr>
        <p:txBody>
          <a:bodyPr wrap="square" rtlCol="0">
            <a:spAutoFit/>
          </a:bodyPr>
          <a:lstStyle/>
          <a:p>
            <a:pPr algn="just"/>
            <a:r>
              <a:rPr lang="fr-FR" dirty="0"/>
              <a:t>L’histoire est avivée : certains détails sont gommés ou transformés et amplifiés  (le vacancier devient un terroriste, le </a:t>
            </a:r>
            <a:r>
              <a:rPr lang="fr-FR" dirty="0" err="1"/>
              <a:t>Rasberry</a:t>
            </a:r>
            <a:r>
              <a:rPr lang="fr-FR" dirty="0"/>
              <a:t> est une bombe !). On met sur le même plan toute sorte de détails, la réelle signification du projet a été mis de côté. </a:t>
            </a:r>
          </a:p>
          <a:p>
            <a:pPr algn="just"/>
            <a:r>
              <a:rPr lang="fr-FR" dirty="0"/>
              <a:t>L’histoire  est modifiée de façon à donner du sens pour ceux qui ont propagé la rumeur. </a:t>
            </a:r>
          </a:p>
          <a:p>
            <a:endParaRPr lang="fr-FR" dirty="0"/>
          </a:p>
          <a:p>
            <a:endParaRPr lang="fr-FR" dirty="0"/>
          </a:p>
          <a:p>
            <a:endParaRPr lang="fr-FR" dirty="0"/>
          </a:p>
          <a:p>
            <a:r>
              <a:rPr lang="fr-FR" b="1" dirty="0"/>
              <a:t>Le</a:t>
            </a:r>
            <a:r>
              <a:rPr lang="fr-FR" dirty="0"/>
              <a:t> </a:t>
            </a:r>
            <a:r>
              <a:rPr lang="fr-FR" b="1" dirty="0"/>
              <a:t>déclencheur: </a:t>
            </a:r>
            <a:r>
              <a:rPr lang="fr-FR" dirty="0"/>
              <a:t>le Pico ordinateur (</a:t>
            </a:r>
            <a:r>
              <a:rPr lang="fr-FR" dirty="0" err="1"/>
              <a:t>Raspberry</a:t>
            </a:r>
            <a:r>
              <a:rPr lang="fr-FR" dirty="0"/>
              <a:t>)</a:t>
            </a:r>
          </a:p>
          <a:p>
            <a:r>
              <a:rPr lang="fr-FR" b="1" dirty="0"/>
              <a:t>Le point de bascule : </a:t>
            </a:r>
            <a:r>
              <a:rPr lang="fr-FR" dirty="0"/>
              <a:t>Une bombe perçue !</a:t>
            </a:r>
          </a:p>
          <a:p>
            <a:r>
              <a:rPr lang="fr-FR" b="1" dirty="0"/>
              <a:t>Le degré de connexité : </a:t>
            </a:r>
            <a:r>
              <a:rPr lang="fr-FR" dirty="0"/>
              <a:t>le </a:t>
            </a:r>
            <a:r>
              <a:rPr lang="fr-FR" dirty="0" err="1"/>
              <a:t>Raspberry</a:t>
            </a:r>
            <a:r>
              <a:rPr lang="fr-FR" dirty="0"/>
              <a:t>, l’hôtelier et la bombe !</a:t>
            </a:r>
          </a:p>
          <a:p>
            <a:r>
              <a:rPr lang="fr-FR" b="1" dirty="0"/>
              <a:t>Le déferlement </a:t>
            </a:r>
            <a:r>
              <a:rPr lang="fr-FR" dirty="0"/>
              <a:t>: la peur  contagieuse</a:t>
            </a:r>
          </a:p>
          <a:p>
            <a:r>
              <a:rPr lang="fr-FR" b="1" dirty="0"/>
              <a:t>Le contexte </a:t>
            </a:r>
            <a:r>
              <a:rPr lang="fr-FR" dirty="0"/>
              <a:t>: le nombre d’attentats élevés en corse</a:t>
            </a:r>
          </a:p>
          <a:p>
            <a:r>
              <a:rPr lang="fr-FR" b="1" dirty="0"/>
              <a:t>Les conséquences : </a:t>
            </a:r>
            <a:r>
              <a:rPr lang="fr-FR" dirty="0"/>
              <a:t>risque d’emprisonnement, perte image</a:t>
            </a:r>
          </a:p>
          <a:p>
            <a:r>
              <a:rPr lang="fr-FR" dirty="0"/>
              <a:t>du professeur</a:t>
            </a:r>
          </a:p>
          <a:p>
            <a:endParaRPr lang="fr-FR" dirty="0"/>
          </a:p>
          <a:p>
            <a:endParaRPr lang="fr-FR" dirty="0"/>
          </a:p>
        </p:txBody>
      </p:sp>
      <p:sp>
        <p:nvSpPr>
          <p:cNvPr id="5" name="ZoneTexte 4"/>
          <p:cNvSpPr txBox="1"/>
          <p:nvPr>
            <p:custDataLst>
              <p:tags r:id="rId4"/>
            </p:custDataLst>
          </p:nvPr>
        </p:nvSpPr>
        <p:spPr>
          <a:xfrm>
            <a:off x="7107593" y="2540840"/>
            <a:ext cx="984180" cy="338554"/>
          </a:xfrm>
          <a:prstGeom prst="rect">
            <a:avLst/>
          </a:prstGeom>
          <a:noFill/>
        </p:spPr>
        <p:txBody>
          <a:bodyPr wrap="none" rtlCol="0">
            <a:spAutoFit/>
          </a:bodyPr>
          <a:lstStyle/>
          <a:p>
            <a:pPr algn="ctr"/>
            <a:r>
              <a:rPr lang="fr-FR" sz="1600" dirty="0"/>
              <a:t>Terroriste</a:t>
            </a:r>
          </a:p>
        </p:txBody>
      </p:sp>
      <p:sp>
        <p:nvSpPr>
          <p:cNvPr id="6" name="ZoneTexte 5"/>
          <p:cNvSpPr txBox="1"/>
          <p:nvPr>
            <p:custDataLst>
              <p:tags r:id="rId5"/>
            </p:custDataLst>
          </p:nvPr>
        </p:nvSpPr>
        <p:spPr>
          <a:xfrm>
            <a:off x="8652266" y="4022665"/>
            <a:ext cx="1519839" cy="830997"/>
          </a:xfrm>
          <a:prstGeom prst="rect">
            <a:avLst/>
          </a:prstGeom>
          <a:noFill/>
        </p:spPr>
        <p:txBody>
          <a:bodyPr wrap="none" rtlCol="0">
            <a:spAutoFit/>
          </a:bodyPr>
          <a:lstStyle/>
          <a:p>
            <a:pPr algn="ctr"/>
            <a:r>
              <a:rPr lang="fr-FR" sz="1600" dirty="0"/>
              <a:t>Développement</a:t>
            </a:r>
          </a:p>
          <a:p>
            <a:pPr algn="ctr"/>
            <a:r>
              <a:rPr lang="fr-FR" sz="1600" dirty="0"/>
              <a:t>d’une carte </a:t>
            </a:r>
          </a:p>
          <a:p>
            <a:pPr algn="ctr"/>
            <a:r>
              <a:rPr lang="fr-FR" sz="1600" dirty="0"/>
              <a:t>électronique </a:t>
            </a:r>
          </a:p>
        </p:txBody>
      </p:sp>
      <p:sp>
        <p:nvSpPr>
          <p:cNvPr id="7" name="ZoneTexte 6"/>
          <p:cNvSpPr txBox="1"/>
          <p:nvPr>
            <p:custDataLst>
              <p:tags r:id="rId6"/>
            </p:custDataLst>
          </p:nvPr>
        </p:nvSpPr>
        <p:spPr>
          <a:xfrm>
            <a:off x="5145256" y="4268887"/>
            <a:ext cx="1208601" cy="584775"/>
          </a:xfrm>
          <a:prstGeom prst="rect">
            <a:avLst/>
          </a:prstGeom>
          <a:noFill/>
        </p:spPr>
        <p:txBody>
          <a:bodyPr wrap="none" rtlCol="0">
            <a:spAutoFit/>
          </a:bodyPr>
          <a:lstStyle/>
          <a:p>
            <a:pPr algn="ctr"/>
            <a:r>
              <a:rPr lang="fr-FR" sz="1600" dirty="0"/>
              <a:t>Reste à faire</a:t>
            </a:r>
          </a:p>
          <a:p>
            <a:pPr algn="ctr"/>
            <a:r>
              <a:rPr lang="fr-FR" sz="1600" dirty="0"/>
              <a:t>projet</a:t>
            </a:r>
          </a:p>
        </p:txBody>
      </p:sp>
      <p:cxnSp>
        <p:nvCxnSpPr>
          <p:cNvPr id="9" name="Connecteur : en arc 8"/>
          <p:cNvCxnSpPr>
            <a:cxnSpLocks/>
            <a:stCxn id="5" idx="3"/>
            <a:endCxn id="6" idx="0"/>
          </p:cNvCxnSpPr>
          <p:nvPr>
            <p:custDataLst>
              <p:tags r:id="rId7"/>
            </p:custDataLst>
          </p:nvPr>
        </p:nvCxnSpPr>
        <p:spPr>
          <a:xfrm>
            <a:off x="8091773" y="2710117"/>
            <a:ext cx="1320413" cy="1312548"/>
          </a:xfrm>
          <a:prstGeom prst="curvedConnector2">
            <a:avLst/>
          </a:prstGeom>
          <a:ln>
            <a:headEnd w="lg" len="lg"/>
            <a:tailEnd type="triangle" w="lg" len="lg"/>
          </a:ln>
        </p:spPr>
        <p:style>
          <a:lnRef idx="3">
            <a:schemeClr val="accent3"/>
          </a:lnRef>
          <a:fillRef idx="0">
            <a:schemeClr val="accent3"/>
          </a:fillRef>
          <a:effectRef idx="2">
            <a:schemeClr val="accent3"/>
          </a:effectRef>
          <a:fontRef idx="minor">
            <a:schemeClr val="tx1"/>
          </a:fontRef>
        </p:style>
      </p:cxnSp>
      <p:cxnSp>
        <p:nvCxnSpPr>
          <p:cNvPr id="11" name="Connecteur : en arc 10"/>
          <p:cNvCxnSpPr>
            <a:cxnSpLocks/>
            <a:stCxn id="6" idx="2"/>
            <a:endCxn id="7" idx="2"/>
          </p:cNvCxnSpPr>
          <p:nvPr>
            <p:custDataLst>
              <p:tags r:id="rId8"/>
            </p:custDataLst>
          </p:nvPr>
        </p:nvCxnSpPr>
        <p:spPr>
          <a:xfrm rot="5400000">
            <a:off x="7580872" y="3022348"/>
            <a:ext cx="12700" cy="3662629"/>
          </a:xfrm>
          <a:prstGeom prst="curvedConnector3">
            <a:avLst>
              <a:gd name="adj1" fmla="val 5072732"/>
            </a:avLst>
          </a:prstGeom>
          <a:ln>
            <a:prstDash val="solid"/>
            <a:headEnd w="lg" len="lg"/>
            <a:tailEnd type="triangle" w="lg" len="lg"/>
          </a:ln>
        </p:spPr>
        <p:style>
          <a:lnRef idx="3">
            <a:schemeClr val="accent3"/>
          </a:lnRef>
          <a:fillRef idx="0">
            <a:schemeClr val="accent3"/>
          </a:fillRef>
          <a:effectRef idx="2">
            <a:schemeClr val="accent3"/>
          </a:effectRef>
          <a:fontRef idx="minor">
            <a:schemeClr val="tx1"/>
          </a:fontRef>
        </p:style>
      </p:cxnSp>
      <p:cxnSp>
        <p:nvCxnSpPr>
          <p:cNvPr id="14" name="Connecteur : en arc 13"/>
          <p:cNvCxnSpPr>
            <a:cxnSpLocks/>
            <a:stCxn id="7" idx="0"/>
            <a:endCxn id="5" idx="1"/>
          </p:cNvCxnSpPr>
          <p:nvPr>
            <p:custDataLst>
              <p:tags r:id="rId9"/>
            </p:custDataLst>
          </p:nvPr>
        </p:nvCxnSpPr>
        <p:spPr>
          <a:xfrm rot="5400000" flipH="1" flipV="1">
            <a:off x="5649190" y="2810484"/>
            <a:ext cx="1558770" cy="1358036"/>
          </a:xfrm>
          <a:prstGeom prst="curvedConnector2">
            <a:avLst/>
          </a:prstGeom>
          <a:ln>
            <a:headEnd w="lg" len="lg"/>
            <a:tailEnd type="triangle" w="lg" len="lg"/>
          </a:ln>
        </p:spPr>
        <p:style>
          <a:lnRef idx="3">
            <a:schemeClr val="accent3"/>
          </a:lnRef>
          <a:fillRef idx="0">
            <a:schemeClr val="accent3"/>
          </a:fillRef>
          <a:effectRef idx="2">
            <a:schemeClr val="accent3"/>
          </a:effectRef>
          <a:fontRef idx="minor">
            <a:schemeClr val="tx1"/>
          </a:fontRef>
        </p:style>
      </p:cxnSp>
      <p:sp>
        <p:nvSpPr>
          <p:cNvPr id="24" name="ZoneTexte 23"/>
          <p:cNvSpPr txBox="1"/>
          <p:nvPr>
            <p:custDataLst>
              <p:tags r:id="rId10"/>
            </p:custDataLst>
          </p:nvPr>
        </p:nvSpPr>
        <p:spPr>
          <a:xfrm>
            <a:off x="8539189" y="5900402"/>
            <a:ext cx="1745992" cy="830997"/>
          </a:xfrm>
          <a:prstGeom prst="rect">
            <a:avLst/>
          </a:prstGeom>
          <a:noFill/>
        </p:spPr>
        <p:txBody>
          <a:bodyPr wrap="none" rtlCol="0">
            <a:spAutoFit/>
          </a:bodyPr>
          <a:lstStyle/>
          <a:p>
            <a:pPr algn="ctr"/>
            <a:r>
              <a:rPr lang="fr-FR" sz="1600" dirty="0"/>
              <a:t>Bombe perçue</a:t>
            </a:r>
          </a:p>
          <a:p>
            <a:pPr algn="ctr"/>
            <a:r>
              <a:rPr lang="fr-FR" sz="1600" dirty="0"/>
              <a:t>par  le propriétaire</a:t>
            </a:r>
          </a:p>
          <a:p>
            <a:pPr algn="ctr"/>
            <a:r>
              <a:rPr lang="fr-FR" sz="1600" dirty="0"/>
              <a:t>de l’hôtel</a:t>
            </a:r>
          </a:p>
        </p:txBody>
      </p:sp>
      <p:sp>
        <p:nvSpPr>
          <p:cNvPr id="34" name="ZoneTexte 33"/>
          <p:cNvSpPr txBox="1"/>
          <p:nvPr>
            <p:custDataLst>
              <p:tags r:id="rId11"/>
            </p:custDataLst>
          </p:nvPr>
        </p:nvSpPr>
        <p:spPr>
          <a:xfrm>
            <a:off x="9522977" y="3663673"/>
            <a:ext cx="290464" cy="369332"/>
          </a:xfrm>
          <a:prstGeom prst="rect">
            <a:avLst/>
          </a:prstGeom>
          <a:noFill/>
        </p:spPr>
        <p:txBody>
          <a:bodyPr wrap="none" rtlCol="0">
            <a:spAutoFit/>
          </a:bodyPr>
          <a:lstStyle/>
          <a:p>
            <a:r>
              <a:rPr lang="fr-FR" dirty="0"/>
              <a:t>S</a:t>
            </a:r>
          </a:p>
        </p:txBody>
      </p:sp>
      <p:sp>
        <p:nvSpPr>
          <p:cNvPr id="37" name="ZoneTexte 36"/>
          <p:cNvSpPr txBox="1"/>
          <p:nvPr>
            <p:custDataLst>
              <p:tags r:id="rId12"/>
            </p:custDataLst>
          </p:nvPr>
        </p:nvSpPr>
        <p:spPr>
          <a:xfrm>
            <a:off x="10183542" y="5873340"/>
            <a:ext cx="290464" cy="369332"/>
          </a:xfrm>
          <a:prstGeom prst="rect">
            <a:avLst/>
          </a:prstGeom>
          <a:noFill/>
        </p:spPr>
        <p:txBody>
          <a:bodyPr wrap="none" rtlCol="0">
            <a:spAutoFit/>
          </a:bodyPr>
          <a:lstStyle/>
          <a:p>
            <a:r>
              <a:rPr lang="fr-FR" dirty="0"/>
              <a:t>S</a:t>
            </a:r>
          </a:p>
        </p:txBody>
      </p:sp>
      <p:sp>
        <p:nvSpPr>
          <p:cNvPr id="38" name="ZoneTexte 37"/>
          <p:cNvSpPr txBox="1"/>
          <p:nvPr>
            <p:custDataLst>
              <p:tags r:id="rId13"/>
            </p:custDataLst>
          </p:nvPr>
        </p:nvSpPr>
        <p:spPr>
          <a:xfrm>
            <a:off x="6560024" y="2435362"/>
            <a:ext cx="290464" cy="369332"/>
          </a:xfrm>
          <a:prstGeom prst="rect">
            <a:avLst/>
          </a:prstGeom>
          <a:noFill/>
        </p:spPr>
        <p:txBody>
          <a:bodyPr wrap="none" rtlCol="0">
            <a:spAutoFit/>
          </a:bodyPr>
          <a:lstStyle/>
          <a:p>
            <a:r>
              <a:rPr lang="fr-FR" dirty="0"/>
              <a:t>S</a:t>
            </a:r>
          </a:p>
        </p:txBody>
      </p:sp>
      <p:sp>
        <p:nvSpPr>
          <p:cNvPr id="42" name="Flèche : courbe vers la gauche 41"/>
          <p:cNvSpPr/>
          <p:nvPr>
            <p:custDataLst>
              <p:tags r:id="rId14"/>
            </p:custDataLst>
          </p:nvPr>
        </p:nvSpPr>
        <p:spPr>
          <a:xfrm>
            <a:off x="7486338" y="3815841"/>
            <a:ext cx="464457" cy="71288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4" name="ZoneTexte 43"/>
          <p:cNvSpPr txBox="1"/>
          <p:nvPr>
            <p:custDataLst>
              <p:tags r:id="rId15"/>
            </p:custDataLst>
          </p:nvPr>
        </p:nvSpPr>
        <p:spPr>
          <a:xfrm>
            <a:off x="7404422" y="3851289"/>
            <a:ext cx="184731" cy="369332"/>
          </a:xfrm>
          <a:prstGeom prst="rect">
            <a:avLst/>
          </a:prstGeom>
          <a:noFill/>
        </p:spPr>
        <p:txBody>
          <a:bodyPr wrap="none" rtlCol="0">
            <a:spAutoFit/>
          </a:bodyPr>
          <a:lstStyle/>
          <a:p>
            <a:endParaRPr lang="fr-FR" dirty="0"/>
          </a:p>
        </p:txBody>
      </p:sp>
      <p:sp>
        <p:nvSpPr>
          <p:cNvPr id="45" name="Flèche : courbe vers la gauche 44"/>
          <p:cNvSpPr/>
          <p:nvPr>
            <p:custDataLst>
              <p:tags r:id="rId16"/>
            </p:custDataLst>
          </p:nvPr>
        </p:nvSpPr>
        <p:spPr>
          <a:xfrm>
            <a:off x="9518823" y="5138800"/>
            <a:ext cx="464457" cy="71288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cxnSp>
        <p:nvCxnSpPr>
          <p:cNvPr id="20" name="Connecteur : en arc 19"/>
          <p:cNvCxnSpPr>
            <a:cxnSpLocks/>
            <a:stCxn id="24" idx="1"/>
            <a:endCxn id="7" idx="2"/>
          </p:cNvCxnSpPr>
          <p:nvPr>
            <p:custDataLst>
              <p:tags r:id="rId17"/>
            </p:custDataLst>
          </p:nvPr>
        </p:nvCxnSpPr>
        <p:spPr>
          <a:xfrm rot="10800000">
            <a:off x="5749557" y="4853663"/>
            <a:ext cx="2789632" cy="1462239"/>
          </a:xfrm>
          <a:prstGeom prst="curvedConnector2">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29" name="Connecteur : en arc 28"/>
          <p:cNvCxnSpPr>
            <a:cxnSpLocks/>
            <a:stCxn id="6" idx="3"/>
            <a:endCxn id="24" idx="3"/>
          </p:cNvCxnSpPr>
          <p:nvPr>
            <p:custDataLst>
              <p:tags r:id="rId18"/>
            </p:custDataLst>
          </p:nvPr>
        </p:nvCxnSpPr>
        <p:spPr>
          <a:xfrm>
            <a:off x="10172105" y="4438164"/>
            <a:ext cx="113076" cy="1877737"/>
          </a:xfrm>
          <a:prstGeom prst="curvedConnector3">
            <a:avLst>
              <a:gd name="adj1" fmla="val 558883"/>
            </a:avLst>
          </a:prstGeom>
          <a:ln>
            <a:tailEnd type="triangle" w="lg" len="lg"/>
          </a:ln>
        </p:spPr>
        <p:style>
          <a:lnRef idx="3">
            <a:schemeClr val="accent3"/>
          </a:lnRef>
          <a:fillRef idx="0">
            <a:schemeClr val="accent3"/>
          </a:fillRef>
          <a:effectRef idx="2">
            <a:schemeClr val="accent3"/>
          </a:effectRef>
          <a:fontRef idx="minor">
            <a:schemeClr val="tx1"/>
          </a:fontRef>
        </p:style>
      </p:cxnSp>
      <p:sp>
        <p:nvSpPr>
          <p:cNvPr id="32" name="ZoneTexte 31"/>
          <p:cNvSpPr txBox="1"/>
          <p:nvPr>
            <p:custDataLst>
              <p:tags r:id="rId19"/>
            </p:custDataLst>
          </p:nvPr>
        </p:nvSpPr>
        <p:spPr>
          <a:xfrm>
            <a:off x="11184084" y="3865061"/>
            <a:ext cx="918265" cy="584775"/>
          </a:xfrm>
          <a:prstGeom prst="rect">
            <a:avLst/>
          </a:prstGeom>
          <a:noFill/>
        </p:spPr>
        <p:txBody>
          <a:bodyPr wrap="none" rtlCol="0">
            <a:spAutoFit/>
          </a:bodyPr>
          <a:lstStyle/>
          <a:p>
            <a:pPr algn="ctr"/>
            <a:r>
              <a:rPr lang="fr-FR" sz="1600" dirty="0"/>
              <a:t>Police</a:t>
            </a:r>
          </a:p>
          <a:p>
            <a:pPr algn="ctr"/>
            <a:r>
              <a:rPr lang="fr-FR" sz="1600" dirty="0"/>
              <a:t>sollicitée</a:t>
            </a:r>
          </a:p>
        </p:txBody>
      </p:sp>
      <p:cxnSp>
        <p:nvCxnSpPr>
          <p:cNvPr id="35" name="Connecteur : en arc 34"/>
          <p:cNvCxnSpPr>
            <a:stCxn id="24" idx="3"/>
            <a:endCxn id="32" idx="2"/>
          </p:cNvCxnSpPr>
          <p:nvPr>
            <p:custDataLst>
              <p:tags r:id="rId20"/>
            </p:custDataLst>
          </p:nvPr>
        </p:nvCxnSpPr>
        <p:spPr>
          <a:xfrm flipV="1">
            <a:off x="10285181" y="4449836"/>
            <a:ext cx="1358036" cy="1866065"/>
          </a:xfrm>
          <a:prstGeom prst="curvedConnector2">
            <a:avLst/>
          </a:prstGeom>
          <a:ln>
            <a:tailEnd type="triangle" w="lg" len="lg"/>
          </a:ln>
        </p:spPr>
        <p:style>
          <a:lnRef idx="3">
            <a:schemeClr val="accent3"/>
          </a:lnRef>
          <a:fillRef idx="0">
            <a:schemeClr val="accent3"/>
          </a:fillRef>
          <a:effectRef idx="2">
            <a:schemeClr val="accent3"/>
          </a:effectRef>
          <a:fontRef idx="minor">
            <a:schemeClr val="tx1"/>
          </a:fontRef>
        </p:style>
      </p:cxnSp>
      <p:cxnSp>
        <p:nvCxnSpPr>
          <p:cNvPr id="40" name="Connecteur : en arc 39"/>
          <p:cNvCxnSpPr>
            <a:stCxn id="32" idx="0"/>
            <a:endCxn id="5" idx="3"/>
          </p:cNvCxnSpPr>
          <p:nvPr>
            <p:custDataLst>
              <p:tags r:id="rId21"/>
            </p:custDataLst>
          </p:nvPr>
        </p:nvCxnSpPr>
        <p:spPr>
          <a:xfrm rot="16200000" flipV="1">
            <a:off x="9290023" y="1511867"/>
            <a:ext cx="1154944" cy="3551444"/>
          </a:xfrm>
          <a:prstGeom prst="curvedConnector2">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46" name="ZoneTexte 45"/>
          <p:cNvSpPr txBox="1"/>
          <p:nvPr>
            <p:custDataLst>
              <p:tags r:id="rId22"/>
            </p:custDataLst>
          </p:nvPr>
        </p:nvSpPr>
        <p:spPr>
          <a:xfrm>
            <a:off x="11701667" y="4449836"/>
            <a:ext cx="290464" cy="369332"/>
          </a:xfrm>
          <a:prstGeom prst="rect">
            <a:avLst/>
          </a:prstGeom>
          <a:noFill/>
        </p:spPr>
        <p:txBody>
          <a:bodyPr wrap="none" rtlCol="0">
            <a:spAutoFit/>
          </a:bodyPr>
          <a:lstStyle/>
          <a:p>
            <a:r>
              <a:rPr lang="fr-FR" dirty="0"/>
              <a:t>S</a:t>
            </a:r>
          </a:p>
        </p:txBody>
      </p:sp>
      <p:sp>
        <p:nvSpPr>
          <p:cNvPr id="47" name="Flèche : courbe vers la gauche 46"/>
          <p:cNvSpPr/>
          <p:nvPr>
            <p:custDataLst>
              <p:tags r:id="rId23"/>
            </p:custDataLst>
          </p:nvPr>
        </p:nvSpPr>
        <p:spPr>
          <a:xfrm>
            <a:off x="10514562" y="3428116"/>
            <a:ext cx="464457" cy="71288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9" name="ZoneTexte 48"/>
          <p:cNvSpPr txBox="1"/>
          <p:nvPr>
            <p:custDataLst>
              <p:tags r:id="rId24"/>
            </p:custDataLst>
          </p:nvPr>
        </p:nvSpPr>
        <p:spPr>
          <a:xfrm>
            <a:off x="8175422" y="2318368"/>
            <a:ext cx="336952" cy="369332"/>
          </a:xfrm>
          <a:prstGeom prst="rect">
            <a:avLst/>
          </a:prstGeom>
          <a:noFill/>
        </p:spPr>
        <p:txBody>
          <a:bodyPr wrap="none" rtlCol="0">
            <a:spAutoFit/>
          </a:bodyPr>
          <a:lstStyle/>
          <a:p>
            <a:r>
              <a:rPr lang="fr-FR" dirty="0"/>
              <a:t>O</a:t>
            </a:r>
          </a:p>
        </p:txBody>
      </p:sp>
      <p:pic>
        <p:nvPicPr>
          <p:cNvPr id="1028" name="Picture 4" descr="https://s1.qwant.com/thumbr/0x0/b/0/bc7e1e83fd42eb0a19cd6c5ea1a2b6/b_1_q_0_p_0.jpg?u=http%3A%2F%2Fwww.soft-r.fr%2Ftuto%2Fbombe-factice%2Fimages%2FSchema_bombe_bb_mini.png&amp;q=0&amp;b=1&amp;p=0&amp;a=1"/>
          <p:cNvPicPr>
            <a:picLocks noChangeAspect="1" noChangeArrowheads="1"/>
          </p:cNvPicPr>
          <p:nvPr>
            <p:custDataLst>
              <p:tags r:id="rId25"/>
            </p:custDataLst>
          </p:nvPr>
        </p:nvPicPr>
        <p:blipFill>
          <a:blip r:embed="rId29" cstate="print">
            <a:extLst>
              <a:ext uri="{28A0092B-C50C-407E-A947-70E740481C1C}">
                <a14:useLocalDpi xmlns:a14="http://schemas.microsoft.com/office/drawing/2010/main" val="0"/>
              </a:ext>
            </a:extLst>
          </a:blip>
          <a:srcRect/>
          <a:stretch>
            <a:fillRect/>
          </a:stretch>
        </p:blipFill>
        <p:spPr bwMode="auto">
          <a:xfrm>
            <a:off x="2864802" y="3726492"/>
            <a:ext cx="1350884" cy="8915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7" name="ZoneTexte 26"/>
          <p:cNvSpPr txBox="1"/>
          <p:nvPr>
            <p:custDataLst>
              <p:tags r:id="rId26"/>
            </p:custDataLst>
          </p:nvPr>
        </p:nvSpPr>
        <p:spPr>
          <a:xfrm>
            <a:off x="5908544" y="4816873"/>
            <a:ext cx="290464" cy="369332"/>
          </a:xfrm>
          <a:prstGeom prst="rect">
            <a:avLst/>
          </a:prstGeom>
          <a:noFill/>
        </p:spPr>
        <p:txBody>
          <a:bodyPr wrap="none" rtlCol="0">
            <a:spAutoFit/>
          </a:bodyPr>
          <a:lstStyle/>
          <a:p>
            <a:r>
              <a:rPr lang="fr-FR" dirty="0"/>
              <a:t>S</a:t>
            </a:r>
          </a:p>
        </p:txBody>
      </p:sp>
      <p:sp>
        <p:nvSpPr>
          <p:cNvPr id="28" name="ZoneTexte 27"/>
          <p:cNvSpPr txBox="1"/>
          <p:nvPr>
            <p:custDataLst>
              <p:tags r:id="rId27"/>
            </p:custDataLst>
          </p:nvPr>
        </p:nvSpPr>
        <p:spPr>
          <a:xfrm>
            <a:off x="6906947" y="2346615"/>
            <a:ext cx="1364412" cy="830997"/>
          </a:xfrm>
          <a:prstGeom prst="rect">
            <a:avLst/>
          </a:prstGeom>
          <a:noFill/>
        </p:spPr>
        <p:txBody>
          <a:bodyPr wrap="none" rtlCol="0">
            <a:spAutoFit/>
          </a:bodyPr>
          <a:lstStyle/>
          <a:p>
            <a:pPr algn="ctr"/>
            <a:r>
              <a:rPr lang="fr-FR" sz="1600" dirty="0"/>
              <a:t>Travail d’un</a:t>
            </a:r>
          </a:p>
          <a:p>
            <a:pPr algn="ctr"/>
            <a:r>
              <a:rPr lang="fr-FR" sz="1600" dirty="0"/>
              <a:t>prof vacancier</a:t>
            </a:r>
          </a:p>
          <a:p>
            <a:pPr algn="ctr"/>
            <a:r>
              <a:rPr lang="fr-FR" sz="1600" dirty="0"/>
              <a:t>en corse</a:t>
            </a:r>
          </a:p>
        </p:txBody>
      </p:sp>
      <p:sp>
        <p:nvSpPr>
          <p:cNvPr id="12" name="ZoneTexte 11"/>
          <p:cNvSpPr txBox="1"/>
          <p:nvPr/>
        </p:nvSpPr>
        <p:spPr>
          <a:xfrm>
            <a:off x="5152532" y="4247317"/>
            <a:ext cx="1094467" cy="584775"/>
          </a:xfrm>
          <a:prstGeom prst="rect">
            <a:avLst/>
          </a:prstGeom>
          <a:noFill/>
        </p:spPr>
        <p:txBody>
          <a:bodyPr wrap="none" rtlCol="0">
            <a:spAutoFit/>
          </a:bodyPr>
          <a:lstStyle/>
          <a:p>
            <a:pPr algn="ctr"/>
            <a:r>
              <a:rPr lang="fr-FR" sz="1600" dirty="0"/>
              <a:t>Réalisation</a:t>
            </a:r>
          </a:p>
          <a:p>
            <a:pPr algn="ctr"/>
            <a:r>
              <a:rPr lang="fr-FR" sz="1600" dirty="0"/>
              <a:t>attentat</a:t>
            </a:r>
          </a:p>
        </p:txBody>
      </p:sp>
    </p:spTree>
    <p:extLst>
      <p:ext uri="{BB962C8B-B14F-4D97-AF65-F5344CB8AC3E}">
        <p14:creationId xmlns:p14="http://schemas.microsoft.com/office/powerpoint/2010/main" val="326406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7"/>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28"/>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7" grpId="1"/>
      <p:bldP spid="24" grpId="0"/>
      <p:bldP spid="34" grpId="0"/>
      <p:bldP spid="37" grpId="0"/>
      <p:bldP spid="38" grpId="0"/>
      <p:bldP spid="42" grpId="0" animBg="1"/>
      <p:bldP spid="45" grpId="0" animBg="1"/>
      <p:bldP spid="32" grpId="0"/>
      <p:bldP spid="46" grpId="0"/>
      <p:bldP spid="47" grpId="0" animBg="1"/>
      <p:bldP spid="49" grpId="0"/>
      <p:bldP spid="27" grpId="0"/>
      <p:bldP spid="28" grpId="0"/>
      <p:bldP spid="28" grpId="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0" y="466343"/>
            <a:ext cx="12192000" cy="1362113"/>
          </a:xfrm>
        </p:spPr>
        <p:txBody>
          <a:bodyPr>
            <a:normAutofit/>
          </a:bodyPr>
          <a:lstStyle/>
          <a:p>
            <a:pPr algn="ctr"/>
            <a:r>
              <a:rPr lang="fr-FR" dirty="0"/>
              <a:t>La diffusion, un mouvement au</a:t>
            </a:r>
            <a:br>
              <a:rPr lang="fr-FR" dirty="0"/>
            </a:br>
            <a:r>
              <a:rPr lang="fr-FR" dirty="0"/>
              <a:t> hasard, par fragmentation, noyaux hiérarchisés, contiguïté, attracteur ?</a:t>
            </a:r>
          </a:p>
        </p:txBody>
      </p:sp>
      <p:sp>
        <p:nvSpPr>
          <p:cNvPr id="3" name="Espace réservé du numéro de diapositive 2"/>
          <p:cNvSpPr>
            <a:spLocks noGrp="1"/>
          </p:cNvSpPr>
          <p:nvPr>
            <p:ph type="sldNum" sz="quarter" idx="12"/>
            <p:custDataLst>
              <p:tags r:id="rId2"/>
            </p:custDataLst>
          </p:nvPr>
        </p:nvSpPr>
        <p:spPr>
          <a:xfrm>
            <a:off x="10101600" y="6396119"/>
            <a:ext cx="1968898" cy="365125"/>
          </a:xfrm>
        </p:spPr>
        <p:txBody>
          <a:bodyPr/>
          <a:lstStyle/>
          <a:p>
            <a:pPr rtl="0"/>
            <a:fld id="{BD266BE7-899D-4075-917F-DBDE33B6B692}" type="slidenum">
              <a:rPr lang="fr-FR" smtClean="0"/>
              <a:t>12</a:t>
            </a:fld>
            <a:endParaRPr lang="fr-FR" dirty="0"/>
          </a:p>
        </p:txBody>
      </p:sp>
      <p:sp>
        <p:nvSpPr>
          <p:cNvPr id="5" name="Ellipse 4"/>
          <p:cNvSpPr/>
          <p:nvPr>
            <p:custDataLst>
              <p:tags r:id="rId3"/>
            </p:custDataLst>
          </p:nvPr>
        </p:nvSpPr>
        <p:spPr>
          <a:xfrm rot="19756496">
            <a:off x="6286225" y="2285406"/>
            <a:ext cx="193700" cy="189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custDataLst>
              <p:tags r:id="rId4"/>
            </p:custDataLst>
          </p:nvPr>
        </p:nvSpPr>
        <p:spPr>
          <a:xfrm rot="19756496">
            <a:off x="6182058" y="2611925"/>
            <a:ext cx="193700" cy="189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custDataLst>
              <p:tags r:id="rId5"/>
            </p:custDataLst>
          </p:nvPr>
        </p:nvSpPr>
        <p:spPr>
          <a:xfrm rot="19756496">
            <a:off x="6672379" y="2289389"/>
            <a:ext cx="193700" cy="189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custDataLst>
              <p:tags r:id="rId6"/>
            </p:custDataLst>
          </p:nvPr>
        </p:nvSpPr>
        <p:spPr>
          <a:xfrm rot="19756496">
            <a:off x="6523220" y="2582805"/>
            <a:ext cx="193700" cy="189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custDataLst>
              <p:tags r:id="rId7"/>
            </p:custDataLst>
          </p:nvPr>
        </p:nvSpPr>
        <p:spPr>
          <a:xfrm rot="19756496">
            <a:off x="6878819" y="2506200"/>
            <a:ext cx="193700" cy="189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custDataLst>
              <p:tags r:id="rId8"/>
            </p:custDataLst>
          </p:nvPr>
        </p:nvSpPr>
        <p:spPr>
          <a:xfrm rot="19756496">
            <a:off x="6672379" y="2903933"/>
            <a:ext cx="193700" cy="189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custDataLst>
              <p:tags r:id="rId9"/>
            </p:custDataLst>
          </p:nvPr>
        </p:nvSpPr>
        <p:spPr>
          <a:xfrm rot="19756496">
            <a:off x="6286225" y="2903934"/>
            <a:ext cx="193700" cy="189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custDataLst>
              <p:tags r:id="rId10"/>
            </p:custDataLst>
          </p:nvPr>
        </p:nvSpPr>
        <p:spPr>
          <a:xfrm rot="19756496">
            <a:off x="6975727" y="2926860"/>
            <a:ext cx="193700" cy="189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custDataLst>
              <p:tags r:id="rId11"/>
            </p:custDataLst>
          </p:nvPr>
        </p:nvSpPr>
        <p:spPr>
          <a:xfrm>
            <a:off x="-38989" y="5669396"/>
            <a:ext cx="3068312" cy="923330"/>
          </a:xfrm>
          <a:prstGeom prst="rect">
            <a:avLst/>
          </a:prstGeom>
          <a:noFill/>
        </p:spPr>
        <p:txBody>
          <a:bodyPr wrap="square" rtlCol="0">
            <a:spAutoFit/>
          </a:bodyPr>
          <a:lstStyle/>
          <a:p>
            <a:r>
              <a:rPr lang="fr-FR" dirty="0"/>
              <a:t>4) Diffusion par fragmentation</a:t>
            </a:r>
          </a:p>
          <a:p>
            <a:r>
              <a:rPr lang="fr-FR" dirty="0"/>
              <a:t>(désynchronisation)</a:t>
            </a:r>
          </a:p>
          <a:p>
            <a:r>
              <a:rPr lang="fr-FR" dirty="0"/>
              <a:t>et par noyaux hiérarchisés</a:t>
            </a:r>
          </a:p>
        </p:txBody>
      </p:sp>
      <p:sp>
        <p:nvSpPr>
          <p:cNvPr id="14" name="Ellipse 13"/>
          <p:cNvSpPr/>
          <p:nvPr>
            <p:custDataLst>
              <p:tags r:id="rId12"/>
            </p:custDataLst>
          </p:nvPr>
        </p:nvSpPr>
        <p:spPr>
          <a:xfrm rot="19756496">
            <a:off x="5974650" y="2826983"/>
            <a:ext cx="193700" cy="189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custDataLst>
              <p:tags r:id="rId13"/>
            </p:custDataLst>
          </p:nvPr>
        </p:nvSpPr>
        <p:spPr>
          <a:xfrm>
            <a:off x="4296229" y="3614057"/>
            <a:ext cx="508000" cy="379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Triangle isocèle 16"/>
          <p:cNvSpPr/>
          <p:nvPr>
            <p:custDataLst>
              <p:tags r:id="rId14"/>
            </p:custDataLst>
          </p:nvPr>
        </p:nvSpPr>
        <p:spPr>
          <a:xfrm>
            <a:off x="4891313" y="4177214"/>
            <a:ext cx="130628" cy="23222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Triangle isocèle 17"/>
          <p:cNvSpPr/>
          <p:nvPr>
            <p:custDataLst>
              <p:tags r:id="rId15"/>
            </p:custDataLst>
          </p:nvPr>
        </p:nvSpPr>
        <p:spPr>
          <a:xfrm>
            <a:off x="5094513" y="3760873"/>
            <a:ext cx="130628" cy="23222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Triangle isocèle 18"/>
          <p:cNvSpPr/>
          <p:nvPr>
            <p:custDataLst>
              <p:tags r:id="rId16"/>
            </p:custDataLst>
          </p:nvPr>
        </p:nvSpPr>
        <p:spPr>
          <a:xfrm>
            <a:off x="4833257" y="3155010"/>
            <a:ext cx="130628" cy="23222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riangle isocèle 19"/>
          <p:cNvSpPr/>
          <p:nvPr>
            <p:custDataLst>
              <p:tags r:id="rId17"/>
            </p:custDataLst>
          </p:nvPr>
        </p:nvSpPr>
        <p:spPr>
          <a:xfrm>
            <a:off x="3980546" y="4130204"/>
            <a:ext cx="130628" cy="23222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Triangle isocèle 20"/>
          <p:cNvSpPr/>
          <p:nvPr>
            <p:custDataLst>
              <p:tags r:id="rId18"/>
            </p:custDataLst>
          </p:nvPr>
        </p:nvSpPr>
        <p:spPr>
          <a:xfrm>
            <a:off x="4281312" y="3138773"/>
            <a:ext cx="130628" cy="23222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Triangle isocèle 21"/>
          <p:cNvSpPr/>
          <p:nvPr>
            <p:custDataLst>
              <p:tags r:id="rId19"/>
            </p:custDataLst>
          </p:nvPr>
        </p:nvSpPr>
        <p:spPr>
          <a:xfrm>
            <a:off x="3929948" y="3520284"/>
            <a:ext cx="130628" cy="23222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4" name="Connecteur droit avec flèche 23"/>
          <p:cNvCxnSpPr>
            <a:cxnSpLocks/>
            <a:stCxn id="7" idx="7"/>
          </p:cNvCxnSpPr>
          <p:nvPr>
            <p:custDataLst>
              <p:tags r:id="rId20"/>
            </p:custDataLst>
          </p:nvPr>
        </p:nvCxnSpPr>
        <p:spPr>
          <a:xfrm flipV="1">
            <a:off x="6793833" y="2031438"/>
            <a:ext cx="199280" cy="26015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 name="Connecteur droit avec flèche 25"/>
          <p:cNvCxnSpPr>
            <a:cxnSpLocks/>
            <a:stCxn id="5" idx="1"/>
          </p:cNvCxnSpPr>
          <p:nvPr>
            <p:custDataLst>
              <p:tags r:id="rId21"/>
            </p:custDataLst>
          </p:nvPr>
        </p:nvCxnSpPr>
        <p:spPr>
          <a:xfrm flipH="1" flipV="1">
            <a:off x="5972319" y="2249238"/>
            <a:ext cx="317620" cy="10835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 name="Connecteur droit avec flèche 27"/>
          <p:cNvCxnSpPr>
            <a:cxnSpLocks/>
            <a:stCxn id="9" idx="5"/>
          </p:cNvCxnSpPr>
          <p:nvPr>
            <p:custDataLst>
              <p:tags r:id="rId22"/>
            </p:custDataLst>
          </p:nvPr>
        </p:nvCxnSpPr>
        <p:spPr>
          <a:xfrm>
            <a:off x="7068805" y="2623711"/>
            <a:ext cx="289742" cy="10835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 name="Connecteur droit avec flèche 29"/>
          <p:cNvCxnSpPr>
            <a:cxnSpLocks/>
            <a:stCxn id="12" idx="4"/>
          </p:cNvCxnSpPr>
          <p:nvPr>
            <p:custDataLst>
              <p:tags r:id="rId23"/>
            </p:custDataLst>
          </p:nvPr>
        </p:nvCxnSpPr>
        <p:spPr>
          <a:xfrm>
            <a:off x="7121036" y="3103241"/>
            <a:ext cx="237511" cy="22249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2" name="Connecteur droit avec flèche 31"/>
          <p:cNvCxnSpPr>
            <a:cxnSpLocks/>
            <a:stCxn id="11" idx="3"/>
          </p:cNvCxnSpPr>
          <p:nvPr>
            <p:custDataLst>
              <p:tags r:id="rId24"/>
            </p:custDataLst>
          </p:nvPr>
        </p:nvCxnSpPr>
        <p:spPr>
          <a:xfrm>
            <a:off x="6358471" y="3091424"/>
            <a:ext cx="124788" cy="23431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2" name="Connecteur droit avec flèche 41"/>
          <p:cNvCxnSpPr>
            <a:cxnSpLocks/>
            <a:stCxn id="21" idx="3"/>
            <a:endCxn id="15" idx="1"/>
          </p:cNvCxnSpPr>
          <p:nvPr>
            <p:custDataLst>
              <p:tags r:id="rId25"/>
            </p:custDataLst>
          </p:nvPr>
        </p:nvCxnSpPr>
        <p:spPr>
          <a:xfrm>
            <a:off x="4346626" y="3371001"/>
            <a:ext cx="23998" cy="29856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6" name="Connecteur droit avec flèche 45"/>
          <p:cNvCxnSpPr>
            <a:stCxn id="19" idx="3"/>
            <a:endCxn id="15" idx="7"/>
          </p:cNvCxnSpPr>
          <p:nvPr>
            <p:custDataLst>
              <p:tags r:id="rId26"/>
            </p:custDataLst>
          </p:nvPr>
        </p:nvCxnSpPr>
        <p:spPr>
          <a:xfrm flipH="1">
            <a:off x="4729834" y="3387238"/>
            <a:ext cx="168737" cy="28232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9" name="Connecteur droit avec flèche 48"/>
          <p:cNvCxnSpPr>
            <a:stCxn id="18" idx="1"/>
            <a:endCxn id="15" idx="6"/>
          </p:cNvCxnSpPr>
          <p:nvPr>
            <p:custDataLst>
              <p:tags r:id="rId27"/>
            </p:custDataLst>
          </p:nvPr>
        </p:nvCxnSpPr>
        <p:spPr>
          <a:xfrm flipH="1" flipV="1">
            <a:off x="4804229" y="3803579"/>
            <a:ext cx="322941" cy="7340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4" name="Connecteur droit avec flèche 53"/>
          <p:cNvCxnSpPr>
            <a:cxnSpLocks/>
            <a:stCxn id="17" idx="1"/>
          </p:cNvCxnSpPr>
          <p:nvPr>
            <p:custDataLst>
              <p:tags r:id="rId28"/>
            </p:custDataLst>
          </p:nvPr>
        </p:nvCxnSpPr>
        <p:spPr>
          <a:xfrm flipH="1" flipV="1">
            <a:off x="4657262" y="3908290"/>
            <a:ext cx="266708" cy="38503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8" name="Connecteur droit avec flèche 57"/>
          <p:cNvCxnSpPr>
            <a:cxnSpLocks/>
            <a:stCxn id="20" idx="5"/>
            <a:endCxn id="15" idx="3"/>
          </p:cNvCxnSpPr>
          <p:nvPr>
            <p:custDataLst>
              <p:tags r:id="rId29"/>
            </p:custDataLst>
          </p:nvPr>
        </p:nvCxnSpPr>
        <p:spPr>
          <a:xfrm flipV="1">
            <a:off x="4078517" y="3937591"/>
            <a:ext cx="292107" cy="30872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2" name="Connecteur droit avec flèche 61"/>
          <p:cNvCxnSpPr>
            <a:cxnSpLocks/>
            <a:stCxn id="22" idx="5"/>
          </p:cNvCxnSpPr>
          <p:nvPr>
            <p:custDataLst>
              <p:tags r:id="rId30"/>
            </p:custDataLst>
          </p:nvPr>
        </p:nvCxnSpPr>
        <p:spPr>
          <a:xfrm>
            <a:off x="4027919" y="3636398"/>
            <a:ext cx="268310" cy="13942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7" name="Lune 66"/>
          <p:cNvSpPr/>
          <p:nvPr>
            <p:custDataLst>
              <p:tags r:id="rId31"/>
            </p:custDataLst>
          </p:nvPr>
        </p:nvSpPr>
        <p:spPr>
          <a:xfrm rot="10800000">
            <a:off x="5710752" y="4571999"/>
            <a:ext cx="157743" cy="1088571"/>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9" name="Connecteur droit avec flèche 68"/>
          <p:cNvCxnSpPr>
            <a:cxnSpLocks/>
            <a:stCxn id="14" idx="2"/>
          </p:cNvCxnSpPr>
          <p:nvPr>
            <p:custDataLst>
              <p:tags r:id="rId32"/>
            </p:custDataLst>
          </p:nvPr>
        </p:nvCxnSpPr>
        <p:spPr>
          <a:xfrm flipH="1">
            <a:off x="5699415" y="2971313"/>
            <a:ext cx="288830" cy="18141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2" name="Corde 71"/>
          <p:cNvSpPr/>
          <p:nvPr>
            <p:custDataLst>
              <p:tags r:id="rId33"/>
            </p:custDataLst>
          </p:nvPr>
        </p:nvSpPr>
        <p:spPr>
          <a:xfrm rot="10800000">
            <a:off x="5700781" y="4418172"/>
            <a:ext cx="386154" cy="428172"/>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Corde 72"/>
          <p:cNvSpPr/>
          <p:nvPr>
            <p:custDataLst>
              <p:tags r:id="rId34"/>
            </p:custDataLst>
          </p:nvPr>
        </p:nvSpPr>
        <p:spPr>
          <a:xfrm rot="13232911">
            <a:off x="5758983" y="5291145"/>
            <a:ext cx="386154" cy="428172"/>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Corde 73"/>
          <p:cNvSpPr/>
          <p:nvPr>
            <p:custDataLst>
              <p:tags r:id="rId35"/>
            </p:custDataLst>
          </p:nvPr>
        </p:nvSpPr>
        <p:spPr>
          <a:xfrm rot="12206826">
            <a:off x="5804249" y="4830694"/>
            <a:ext cx="386154" cy="428172"/>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Corde 74"/>
          <p:cNvSpPr/>
          <p:nvPr>
            <p:custDataLst>
              <p:tags r:id="rId36"/>
            </p:custDataLst>
          </p:nvPr>
        </p:nvSpPr>
        <p:spPr>
          <a:xfrm rot="11023639">
            <a:off x="6051623" y="4569397"/>
            <a:ext cx="386154" cy="428172"/>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Corde 75"/>
          <p:cNvSpPr/>
          <p:nvPr>
            <p:custDataLst>
              <p:tags r:id="rId37"/>
            </p:custDataLst>
          </p:nvPr>
        </p:nvSpPr>
        <p:spPr>
          <a:xfrm rot="12572511">
            <a:off x="6087178" y="5041041"/>
            <a:ext cx="386154" cy="428172"/>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Corde 76"/>
          <p:cNvSpPr/>
          <p:nvPr>
            <p:custDataLst>
              <p:tags r:id="rId38"/>
            </p:custDataLst>
          </p:nvPr>
        </p:nvSpPr>
        <p:spPr>
          <a:xfrm rot="11744276">
            <a:off x="6370457" y="4782515"/>
            <a:ext cx="386154" cy="428172"/>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9" name="Connecteur droit avec flèche 78"/>
          <p:cNvCxnSpPr/>
          <p:nvPr>
            <p:custDataLst>
              <p:tags r:id="rId39"/>
            </p:custDataLst>
          </p:nvPr>
        </p:nvCxnSpPr>
        <p:spPr>
          <a:xfrm>
            <a:off x="5496411" y="4707715"/>
            <a:ext cx="1504877"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0" name="Connecteur droit avec flèche 79"/>
          <p:cNvCxnSpPr/>
          <p:nvPr>
            <p:custDataLst>
              <p:tags r:id="rId40"/>
            </p:custDataLst>
          </p:nvPr>
        </p:nvCxnSpPr>
        <p:spPr>
          <a:xfrm>
            <a:off x="5496411" y="4996601"/>
            <a:ext cx="1504877"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1" name="Connecteur droit avec flèche 80"/>
          <p:cNvCxnSpPr/>
          <p:nvPr>
            <p:custDataLst>
              <p:tags r:id="rId41"/>
            </p:custDataLst>
          </p:nvPr>
        </p:nvCxnSpPr>
        <p:spPr>
          <a:xfrm>
            <a:off x="5542791" y="5330359"/>
            <a:ext cx="1504877"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3" name="Rectangle 82"/>
          <p:cNvSpPr/>
          <p:nvPr>
            <p:custDataLst>
              <p:tags r:id="rId42"/>
            </p:custDataLst>
          </p:nvPr>
        </p:nvSpPr>
        <p:spPr>
          <a:xfrm>
            <a:off x="3229505" y="5786502"/>
            <a:ext cx="686390" cy="7784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4" name="Rectangle 83"/>
          <p:cNvSpPr/>
          <p:nvPr>
            <p:custDataLst>
              <p:tags r:id="rId43"/>
            </p:custDataLst>
          </p:nvPr>
        </p:nvSpPr>
        <p:spPr>
          <a:xfrm>
            <a:off x="4256980" y="6221804"/>
            <a:ext cx="333830" cy="3486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5" name="Rectangle 84"/>
          <p:cNvSpPr/>
          <p:nvPr>
            <p:custDataLst>
              <p:tags r:id="rId44"/>
            </p:custDataLst>
          </p:nvPr>
        </p:nvSpPr>
        <p:spPr>
          <a:xfrm>
            <a:off x="4759345" y="6221804"/>
            <a:ext cx="333830" cy="3486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6" name="Rectangle 85"/>
          <p:cNvSpPr/>
          <p:nvPr>
            <p:custDataLst>
              <p:tags r:id="rId45"/>
            </p:custDataLst>
          </p:nvPr>
        </p:nvSpPr>
        <p:spPr>
          <a:xfrm>
            <a:off x="5368207" y="5834094"/>
            <a:ext cx="333830" cy="3486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Rectangle 86"/>
          <p:cNvSpPr/>
          <p:nvPr>
            <p:custDataLst>
              <p:tags r:id="rId46"/>
            </p:custDataLst>
          </p:nvPr>
        </p:nvSpPr>
        <p:spPr>
          <a:xfrm>
            <a:off x="4510977" y="5805696"/>
            <a:ext cx="333830" cy="3486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9" name="Connecteur droit avec flèche 88"/>
          <p:cNvCxnSpPr>
            <a:cxnSpLocks/>
          </p:cNvCxnSpPr>
          <p:nvPr>
            <p:custDataLst>
              <p:tags r:id="rId47"/>
            </p:custDataLst>
          </p:nvPr>
        </p:nvCxnSpPr>
        <p:spPr>
          <a:xfrm>
            <a:off x="4038963" y="5980011"/>
            <a:ext cx="2073927" cy="154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Connecteur droit avec flèche 89"/>
          <p:cNvCxnSpPr/>
          <p:nvPr>
            <p:custDataLst>
              <p:tags r:id="rId48"/>
            </p:custDataLst>
          </p:nvPr>
        </p:nvCxnSpPr>
        <p:spPr>
          <a:xfrm>
            <a:off x="4026615" y="6396119"/>
            <a:ext cx="139396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Rectangle 90"/>
          <p:cNvSpPr/>
          <p:nvPr>
            <p:custDataLst>
              <p:tags r:id="rId49"/>
            </p:custDataLst>
          </p:nvPr>
        </p:nvSpPr>
        <p:spPr>
          <a:xfrm>
            <a:off x="8742343" y="5621143"/>
            <a:ext cx="333830" cy="3486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2" name="Rectangle 91"/>
          <p:cNvSpPr/>
          <p:nvPr>
            <p:custDataLst>
              <p:tags r:id="rId50"/>
            </p:custDataLst>
          </p:nvPr>
        </p:nvSpPr>
        <p:spPr>
          <a:xfrm>
            <a:off x="8229755" y="6232925"/>
            <a:ext cx="333830" cy="3486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3" name="Rectangle 92"/>
          <p:cNvSpPr/>
          <p:nvPr>
            <p:custDataLst>
              <p:tags r:id="rId51"/>
            </p:custDataLst>
          </p:nvPr>
        </p:nvSpPr>
        <p:spPr>
          <a:xfrm>
            <a:off x="8742343" y="6232925"/>
            <a:ext cx="333830" cy="3486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4" name="Rectangle 93"/>
          <p:cNvSpPr/>
          <p:nvPr>
            <p:custDataLst>
              <p:tags r:id="rId52"/>
            </p:custDataLst>
          </p:nvPr>
        </p:nvSpPr>
        <p:spPr>
          <a:xfrm>
            <a:off x="9258558" y="6216350"/>
            <a:ext cx="333830" cy="3486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6" name="Connecteur droit avec flèche 95"/>
          <p:cNvCxnSpPr>
            <a:cxnSpLocks/>
          </p:cNvCxnSpPr>
          <p:nvPr>
            <p:custDataLst>
              <p:tags r:id="rId53"/>
            </p:custDataLst>
          </p:nvPr>
        </p:nvCxnSpPr>
        <p:spPr>
          <a:xfrm flipH="1">
            <a:off x="8098731" y="5507265"/>
            <a:ext cx="1159829" cy="12162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Connecteur droit avec flèche 97"/>
          <p:cNvCxnSpPr/>
          <p:nvPr>
            <p:custDataLst>
              <p:tags r:id="rId54"/>
            </p:custDataLst>
          </p:nvPr>
        </p:nvCxnSpPr>
        <p:spPr>
          <a:xfrm>
            <a:off x="8563585" y="5538614"/>
            <a:ext cx="1228985" cy="11848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Connecteur droit avec flèche 99"/>
          <p:cNvCxnSpPr/>
          <p:nvPr>
            <p:custDataLst>
              <p:tags r:id="rId55"/>
            </p:custDataLst>
          </p:nvPr>
        </p:nvCxnSpPr>
        <p:spPr>
          <a:xfrm>
            <a:off x="8909258" y="5332393"/>
            <a:ext cx="0" cy="13911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5" name="ZoneTexte 104"/>
          <p:cNvSpPr txBox="1"/>
          <p:nvPr>
            <p:custDataLst>
              <p:tags r:id="rId56"/>
            </p:custDataLst>
          </p:nvPr>
        </p:nvSpPr>
        <p:spPr>
          <a:xfrm>
            <a:off x="2505206" y="6355443"/>
            <a:ext cx="184731" cy="307777"/>
          </a:xfrm>
          <a:prstGeom prst="rect">
            <a:avLst/>
          </a:prstGeom>
          <a:noFill/>
        </p:spPr>
        <p:txBody>
          <a:bodyPr wrap="none" rtlCol="0">
            <a:spAutoFit/>
          </a:bodyPr>
          <a:lstStyle/>
          <a:p>
            <a:endParaRPr lang="fr-FR" sz="1400" dirty="0"/>
          </a:p>
        </p:txBody>
      </p:sp>
      <p:sp>
        <p:nvSpPr>
          <p:cNvPr id="16" name="ZoneTexte 15"/>
          <p:cNvSpPr txBox="1"/>
          <p:nvPr>
            <p:custDataLst>
              <p:tags r:id="rId57"/>
            </p:custDataLst>
          </p:nvPr>
        </p:nvSpPr>
        <p:spPr>
          <a:xfrm>
            <a:off x="10826253" y="2120372"/>
            <a:ext cx="1312795" cy="369332"/>
          </a:xfrm>
          <a:prstGeom prst="rect">
            <a:avLst/>
          </a:prstGeom>
          <a:noFill/>
        </p:spPr>
        <p:txBody>
          <a:bodyPr wrap="none" rtlCol="0">
            <a:spAutoFit/>
          </a:bodyPr>
          <a:lstStyle/>
          <a:p>
            <a:r>
              <a:rPr lang="fr-FR" dirty="0"/>
              <a:t>Tas de sable</a:t>
            </a:r>
          </a:p>
        </p:txBody>
      </p:sp>
      <p:sp>
        <p:nvSpPr>
          <p:cNvPr id="23" name="ZoneTexte 22"/>
          <p:cNvSpPr txBox="1"/>
          <p:nvPr>
            <p:custDataLst>
              <p:tags r:id="rId58"/>
            </p:custDataLst>
          </p:nvPr>
        </p:nvSpPr>
        <p:spPr>
          <a:xfrm>
            <a:off x="8589242" y="3414071"/>
            <a:ext cx="3424880" cy="1754326"/>
          </a:xfrm>
          <a:prstGeom prst="rect">
            <a:avLst/>
          </a:prstGeom>
          <a:noFill/>
        </p:spPr>
        <p:txBody>
          <a:bodyPr wrap="square" rtlCol="0">
            <a:spAutoFit/>
          </a:bodyPr>
          <a:lstStyle/>
          <a:p>
            <a:pPr algn="just"/>
            <a:r>
              <a:rPr lang="fr-FR" dirty="0"/>
              <a:t>Criticité auto-organisée.</a:t>
            </a:r>
          </a:p>
          <a:p>
            <a:pPr algn="just"/>
            <a:r>
              <a:rPr lang="fr-FR" dirty="0"/>
              <a:t>L’ajout d’un grain sur la surface</a:t>
            </a:r>
          </a:p>
          <a:p>
            <a:pPr algn="just"/>
            <a:r>
              <a:rPr lang="fr-FR" dirty="0"/>
              <a:t>d’un tas de sable conduit à une réaction en chaine par l’atteinte d’une valeur critique (seuil de percolation) : du local au global</a:t>
            </a:r>
          </a:p>
        </p:txBody>
      </p:sp>
      <p:pic>
        <p:nvPicPr>
          <p:cNvPr id="1028" name="Picture 4" descr="https://s2.qwant.com/thumbr/0x0/6/c/edfb0abeb7b978be867ee726cf7272/b_1_q_0_p_0.jpg?u=http%3A%2F%2Fwww.choisircestagir.com%2Fimages%2Fquizz%2FSable.jpg&amp;q=0&amp;b=1&amp;p=0&amp;a=1"/>
          <p:cNvPicPr>
            <a:picLocks noChangeAspect="1" noChangeArrowheads="1"/>
          </p:cNvPicPr>
          <p:nvPr>
            <p:custDataLst>
              <p:tags r:id="rId59"/>
            </p:custDataLst>
          </p:nvPr>
        </p:nvPicPr>
        <p:blipFill>
          <a:blip r:embed="rId67">
            <a:extLst>
              <a:ext uri="{28A0092B-C50C-407E-A947-70E740481C1C}">
                <a14:useLocalDpi xmlns:a14="http://schemas.microsoft.com/office/drawing/2010/main" val="0"/>
              </a:ext>
            </a:extLst>
          </a:blip>
          <a:srcRect/>
          <a:stretch>
            <a:fillRect/>
          </a:stretch>
        </p:blipFill>
        <p:spPr bwMode="auto">
          <a:xfrm>
            <a:off x="9152115" y="1935857"/>
            <a:ext cx="1600200" cy="1085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ZoneTexte 3"/>
          <p:cNvSpPr txBox="1"/>
          <p:nvPr>
            <p:custDataLst>
              <p:tags r:id="rId60"/>
            </p:custDataLst>
          </p:nvPr>
        </p:nvSpPr>
        <p:spPr>
          <a:xfrm>
            <a:off x="5385312" y="3776638"/>
            <a:ext cx="2881943" cy="307777"/>
          </a:xfrm>
          <a:prstGeom prst="rect">
            <a:avLst/>
          </a:prstGeom>
          <a:noFill/>
        </p:spPr>
        <p:txBody>
          <a:bodyPr wrap="none" rtlCol="0">
            <a:spAutoFit/>
          </a:bodyPr>
          <a:lstStyle/>
          <a:p>
            <a:r>
              <a:rPr lang="fr-FR" sz="1400" dirty="0"/>
              <a:t>Ex : Adhésion progressive  a une idée</a:t>
            </a:r>
          </a:p>
        </p:txBody>
      </p:sp>
      <p:sp>
        <p:nvSpPr>
          <p:cNvPr id="64" name="ZoneTexte 63"/>
          <p:cNvSpPr txBox="1"/>
          <p:nvPr>
            <p:custDataLst>
              <p:tags r:id="rId61"/>
            </p:custDataLst>
          </p:nvPr>
        </p:nvSpPr>
        <p:spPr>
          <a:xfrm>
            <a:off x="3977291" y="4869042"/>
            <a:ext cx="1370440" cy="307777"/>
          </a:xfrm>
          <a:prstGeom prst="rect">
            <a:avLst/>
          </a:prstGeom>
          <a:noFill/>
        </p:spPr>
        <p:txBody>
          <a:bodyPr wrap="none" rtlCol="0">
            <a:spAutoFit/>
          </a:bodyPr>
          <a:lstStyle/>
          <a:p>
            <a:r>
              <a:rPr lang="fr-FR" sz="1400" dirty="0"/>
              <a:t>Ex : Le MKT viral</a:t>
            </a:r>
          </a:p>
        </p:txBody>
      </p:sp>
      <p:sp>
        <p:nvSpPr>
          <p:cNvPr id="65" name="ZoneTexte 64"/>
          <p:cNvSpPr txBox="1"/>
          <p:nvPr>
            <p:custDataLst>
              <p:tags r:id="rId62"/>
            </p:custDataLst>
          </p:nvPr>
        </p:nvSpPr>
        <p:spPr>
          <a:xfrm>
            <a:off x="9673840" y="5978060"/>
            <a:ext cx="2109295" cy="523220"/>
          </a:xfrm>
          <a:prstGeom prst="rect">
            <a:avLst/>
          </a:prstGeom>
          <a:noFill/>
        </p:spPr>
        <p:txBody>
          <a:bodyPr wrap="none" rtlCol="0">
            <a:spAutoFit/>
          </a:bodyPr>
          <a:lstStyle/>
          <a:p>
            <a:r>
              <a:rPr lang="fr-FR" sz="1400" dirty="0"/>
              <a:t>Ex :rumeur en provenance</a:t>
            </a:r>
          </a:p>
          <a:p>
            <a:pPr algn="ctr"/>
            <a:r>
              <a:rPr lang="fr-FR" sz="1400" dirty="0"/>
              <a:t> de la DG</a:t>
            </a:r>
          </a:p>
        </p:txBody>
      </p:sp>
      <p:sp>
        <p:nvSpPr>
          <p:cNvPr id="68" name="ZoneTexte 67"/>
          <p:cNvSpPr txBox="1"/>
          <p:nvPr>
            <p:custDataLst>
              <p:tags r:id="rId63"/>
            </p:custDataLst>
          </p:nvPr>
        </p:nvSpPr>
        <p:spPr>
          <a:xfrm>
            <a:off x="5724793" y="6004587"/>
            <a:ext cx="2255202" cy="523220"/>
          </a:xfrm>
          <a:prstGeom prst="rect">
            <a:avLst/>
          </a:prstGeom>
          <a:noFill/>
        </p:spPr>
        <p:txBody>
          <a:bodyPr wrap="square" rtlCol="0">
            <a:spAutoFit/>
          </a:bodyPr>
          <a:lstStyle/>
          <a:p>
            <a:pPr algn="ctr"/>
            <a:r>
              <a:rPr lang="fr-FR" sz="1400" dirty="0"/>
              <a:t>Ex : Culture transmise par quelques anciens</a:t>
            </a:r>
          </a:p>
        </p:txBody>
      </p:sp>
      <p:cxnSp>
        <p:nvCxnSpPr>
          <p:cNvPr id="66" name="Connecteur droit avec flèche 65"/>
          <p:cNvCxnSpPr>
            <a:cxnSpLocks/>
          </p:cNvCxnSpPr>
          <p:nvPr>
            <p:custDataLst>
              <p:tags r:id="rId64"/>
            </p:custDataLst>
          </p:nvPr>
        </p:nvCxnSpPr>
        <p:spPr>
          <a:xfrm>
            <a:off x="6705922" y="2716533"/>
            <a:ext cx="223440" cy="12787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0" name="Connecteur droit avec flèche 69"/>
          <p:cNvCxnSpPr>
            <a:cxnSpLocks/>
            <a:stCxn id="6" idx="1"/>
          </p:cNvCxnSpPr>
          <p:nvPr>
            <p:custDataLst>
              <p:tags r:id="rId65"/>
            </p:custDataLst>
          </p:nvPr>
        </p:nvCxnSpPr>
        <p:spPr>
          <a:xfrm flipH="1">
            <a:off x="5808444" y="2684109"/>
            <a:ext cx="377328" cy="1843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5" name="Rectangle 24"/>
          <p:cNvSpPr/>
          <p:nvPr/>
        </p:nvSpPr>
        <p:spPr>
          <a:xfrm>
            <a:off x="3033676" y="2292134"/>
            <a:ext cx="2605393" cy="646331"/>
          </a:xfrm>
          <a:prstGeom prst="rect">
            <a:avLst/>
          </a:prstGeom>
        </p:spPr>
        <p:txBody>
          <a:bodyPr wrap="none">
            <a:spAutoFit/>
          </a:bodyPr>
          <a:lstStyle/>
          <a:p>
            <a:r>
              <a:rPr lang="fr-FR" sz="1200" dirty="0">
                <a:latin typeface="Verdana" panose="020B0604030504040204" pitchFamily="34" charset="0"/>
                <a:cs typeface="Microsoft Sans Serif" panose="020B0604020202020204" pitchFamily="34" charset="0"/>
              </a:rPr>
              <a:t>Aléa dispersif (dispersion des</a:t>
            </a:r>
          </a:p>
          <a:p>
            <a:r>
              <a:rPr lang="fr-FR" sz="1200" dirty="0">
                <a:latin typeface="Verdana" panose="020B0604030504040204" pitchFamily="34" charset="0"/>
                <a:cs typeface="Microsoft Sans Serif" panose="020B0604020202020204" pitchFamily="34" charset="0"/>
              </a:rPr>
              <a:t> possibilités d’évolution). Trajet</a:t>
            </a:r>
          </a:p>
          <a:p>
            <a:r>
              <a:rPr lang="fr-FR" sz="1200" dirty="0">
                <a:latin typeface="Verdana" panose="020B0604030504040204" pitchFamily="34" charset="0"/>
                <a:cs typeface="Microsoft Sans Serif" panose="020B0604020202020204" pitchFamily="34" charset="0"/>
              </a:rPr>
              <a:t>d’un rocher qui rebondit</a:t>
            </a:r>
            <a:endParaRPr lang="fr-FR" sz="1200" dirty="0"/>
          </a:p>
        </p:txBody>
      </p:sp>
      <p:sp>
        <p:nvSpPr>
          <p:cNvPr id="27" name="Rectangle 26"/>
          <p:cNvSpPr/>
          <p:nvPr/>
        </p:nvSpPr>
        <p:spPr>
          <a:xfrm>
            <a:off x="28568" y="2355816"/>
            <a:ext cx="2341560" cy="369332"/>
          </a:xfrm>
          <a:prstGeom prst="rect">
            <a:avLst/>
          </a:prstGeom>
        </p:spPr>
        <p:txBody>
          <a:bodyPr wrap="square">
            <a:spAutoFit/>
          </a:bodyPr>
          <a:lstStyle/>
          <a:p>
            <a:r>
              <a:rPr lang="fr-FR" dirty="0"/>
              <a:t>1) Diffusion au hasard</a:t>
            </a:r>
          </a:p>
        </p:txBody>
      </p:sp>
      <p:sp>
        <p:nvSpPr>
          <p:cNvPr id="29" name="Rectangle 28"/>
          <p:cNvSpPr/>
          <p:nvPr/>
        </p:nvSpPr>
        <p:spPr>
          <a:xfrm>
            <a:off x="-12058" y="3398065"/>
            <a:ext cx="3988266" cy="923330"/>
          </a:xfrm>
          <a:prstGeom prst="rect">
            <a:avLst/>
          </a:prstGeom>
        </p:spPr>
        <p:txBody>
          <a:bodyPr wrap="square">
            <a:spAutoFit/>
          </a:bodyPr>
          <a:lstStyle/>
          <a:p>
            <a:r>
              <a:rPr lang="fr-FR" dirty="0"/>
              <a:t>2) Diffusion par attracteur (ensemble-</a:t>
            </a:r>
          </a:p>
          <a:p>
            <a:r>
              <a:rPr lang="fr-FR" dirty="0"/>
              <a:t>limite vers lequel le système évolue de</a:t>
            </a:r>
          </a:p>
          <a:p>
            <a:r>
              <a:rPr lang="fr-FR" dirty="0"/>
              <a:t>façon irréversible; état d’équilibre)</a:t>
            </a:r>
          </a:p>
        </p:txBody>
      </p:sp>
      <p:sp>
        <p:nvSpPr>
          <p:cNvPr id="31" name="Rectangle 30"/>
          <p:cNvSpPr/>
          <p:nvPr/>
        </p:nvSpPr>
        <p:spPr>
          <a:xfrm>
            <a:off x="28568" y="4709026"/>
            <a:ext cx="2885416" cy="646331"/>
          </a:xfrm>
          <a:prstGeom prst="rect">
            <a:avLst/>
          </a:prstGeom>
        </p:spPr>
        <p:txBody>
          <a:bodyPr wrap="square">
            <a:spAutoFit/>
          </a:bodyPr>
          <a:lstStyle/>
          <a:p>
            <a:r>
              <a:rPr lang="fr-FR" dirty="0"/>
              <a:t>3) Diffusion par contiguïté</a:t>
            </a:r>
          </a:p>
          <a:p>
            <a:r>
              <a:rPr lang="fr-FR" dirty="0"/>
              <a:t>(théorie des dominos) </a:t>
            </a:r>
          </a:p>
        </p:txBody>
      </p:sp>
    </p:spTree>
    <p:extLst>
      <p:ext uri="{BB962C8B-B14F-4D97-AF65-F5344CB8AC3E}">
        <p14:creationId xmlns:p14="http://schemas.microsoft.com/office/powerpoint/2010/main" val="1341013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9"/>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7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74"/>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75"/>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76"/>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77"/>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79"/>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80"/>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81"/>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23"/>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028"/>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6"/>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13"/>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68"/>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65"/>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83"/>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84"/>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85"/>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87"/>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89"/>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90"/>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91"/>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92"/>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93"/>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94"/>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96"/>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98"/>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p:bldP spid="14" grpId="0" animBg="1"/>
      <p:bldP spid="15" grpId="0" animBg="1"/>
      <p:bldP spid="17" grpId="0" animBg="1"/>
      <p:bldP spid="18" grpId="0" animBg="1"/>
      <p:bldP spid="19" grpId="0" animBg="1"/>
      <p:bldP spid="20" grpId="0" animBg="1"/>
      <p:bldP spid="21" grpId="0" animBg="1"/>
      <p:bldP spid="22" grpId="0" animBg="1"/>
      <p:bldP spid="67" grpId="0" animBg="1"/>
      <p:bldP spid="72" grpId="0" animBg="1"/>
      <p:bldP spid="73" grpId="0" animBg="1"/>
      <p:bldP spid="74" grpId="0" animBg="1"/>
      <p:bldP spid="75" grpId="0" animBg="1"/>
      <p:bldP spid="76" grpId="0" animBg="1"/>
      <p:bldP spid="77" grpId="0" animBg="1"/>
      <p:bldP spid="83" grpId="0" animBg="1"/>
      <p:bldP spid="84" grpId="0" animBg="1"/>
      <p:bldP spid="85" grpId="0" animBg="1"/>
      <p:bldP spid="86" grpId="0" animBg="1"/>
      <p:bldP spid="87" grpId="0" animBg="1"/>
      <p:bldP spid="91" grpId="0" animBg="1"/>
      <p:bldP spid="92" grpId="0" animBg="1"/>
      <p:bldP spid="93" grpId="0" animBg="1"/>
      <p:bldP spid="94" grpId="0" animBg="1"/>
      <p:bldP spid="16" grpId="0"/>
      <p:bldP spid="23" grpId="0"/>
      <p:bldP spid="4" grpId="0"/>
      <p:bldP spid="64" grpId="0"/>
      <p:bldP spid="65" grpId="0"/>
      <p:bldP spid="68" grpId="0"/>
      <p:bldP spid="25" grpId="0"/>
      <p:bldP spid="27" grpId="0"/>
      <p:bldP spid="29"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ZoneTexte 27"/>
          <p:cNvSpPr txBox="1"/>
          <p:nvPr>
            <p:custDataLst>
              <p:tags r:id="rId1"/>
            </p:custDataLst>
          </p:nvPr>
        </p:nvSpPr>
        <p:spPr>
          <a:xfrm>
            <a:off x="8096086" y="1975230"/>
            <a:ext cx="3933371" cy="4801314"/>
          </a:xfrm>
          <a:prstGeom prst="rect">
            <a:avLst/>
          </a:prstGeom>
          <a:noFill/>
        </p:spPr>
        <p:txBody>
          <a:bodyPr wrap="square" rtlCol="0">
            <a:spAutoFit/>
          </a:bodyPr>
          <a:lstStyle/>
          <a:p>
            <a:r>
              <a:rPr lang="fr-FR" b="1" dirty="0"/>
              <a:t>Les barrières cognitives (ne pas voir, ou ne pas vouloir voir) :</a:t>
            </a:r>
          </a:p>
          <a:p>
            <a:endParaRPr lang="fr-FR" dirty="0"/>
          </a:p>
          <a:p>
            <a:pPr marL="285750" indent="-285750">
              <a:buFont typeface="Arial" panose="020B0604020202020204" pitchFamily="34" charset="0"/>
              <a:buChar char="•"/>
            </a:pPr>
            <a:r>
              <a:rPr lang="fr-FR" dirty="0"/>
              <a:t>Les mythes qui nous empêchent de voir les catastrophes ou de les anticiper.</a:t>
            </a:r>
          </a:p>
          <a:p>
            <a:pPr marL="285750" indent="-285750">
              <a:buFont typeface="Arial" panose="020B0604020202020204" pitchFamily="34" charset="0"/>
              <a:buChar char="•"/>
            </a:pPr>
            <a:r>
              <a:rPr lang="fr-FR" dirty="0"/>
              <a:t>La reproductibilité. Ce qui a marché dans le passé est reconductible (le modèle du rétroviseur)</a:t>
            </a:r>
          </a:p>
          <a:p>
            <a:pPr marL="285750" indent="-285750">
              <a:buFont typeface="Arial" panose="020B0604020202020204" pitchFamily="34" charset="0"/>
              <a:buChar char="•"/>
            </a:pPr>
            <a:r>
              <a:rPr lang="fr-FR" dirty="0"/>
              <a:t>Le déni. Ne pas croire l’évidence (le modèle de la dissonance cognitive). Tendance des individus  à persévérer dans une action même lorsque celle-ci devient déraisonnablement coûteuse ! </a:t>
            </a:r>
          </a:p>
          <a:p>
            <a:pPr marL="285750" indent="-285750">
              <a:buFont typeface="Arial" panose="020B0604020202020204" pitchFamily="34" charset="0"/>
              <a:buChar char="•"/>
            </a:pPr>
            <a:r>
              <a:rPr lang="fr-FR" dirty="0"/>
              <a:t>L’obsession de la croissance</a:t>
            </a:r>
          </a:p>
          <a:p>
            <a:endParaRPr lang="fr-FR" dirty="0"/>
          </a:p>
        </p:txBody>
      </p:sp>
      <p:sp>
        <p:nvSpPr>
          <p:cNvPr id="2" name="Titre 1"/>
          <p:cNvSpPr>
            <a:spLocks noGrp="1"/>
          </p:cNvSpPr>
          <p:nvPr>
            <p:ph type="title"/>
            <p:custDataLst>
              <p:tags r:id="rId2"/>
            </p:custDataLst>
          </p:nvPr>
        </p:nvSpPr>
        <p:spPr>
          <a:xfrm>
            <a:off x="537029" y="466343"/>
            <a:ext cx="10856685" cy="1362113"/>
          </a:xfrm>
        </p:spPr>
        <p:txBody>
          <a:bodyPr/>
          <a:lstStyle/>
          <a:p>
            <a:pPr algn="ctr"/>
            <a:r>
              <a:rPr lang="fr-FR" dirty="0"/>
              <a:t>La dimension humaine : Le rôle et le profil des acteurs de la diffusion</a:t>
            </a:r>
          </a:p>
        </p:txBody>
      </p:sp>
      <p:sp>
        <p:nvSpPr>
          <p:cNvPr id="3" name="Espace réservé du numéro de diapositive 2"/>
          <p:cNvSpPr>
            <a:spLocks noGrp="1"/>
          </p:cNvSpPr>
          <p:nvPr>
            <p:ph type="sldNum" sz="quarter" idx="12"/>
            <p:custDataLst>
              <p:tags r:id="rId3"/>
            </p:custDataLst>
          </p:nvPr>
        </p:nvSpPr>
        <p:spPr>
          <a:xfrm>
            <a:off x="9942005" y="6384996"/>
            <a:ext cx="1968898" cy="365125"/>
          </a:xfrm>
        </p:spPr>
        <p:txBody>
          <a:bodyPr/>
          <a:lstStyle/>
          <a:p>
            <a:pPr rtl="0"/>
            <a:fld id="{BD266BE7-899D-4075-917F-DBDE33B6B692}" type="slidenum">
              <a:rPr lang="fr-FR" smtClean="0"/>
              <a:t>13</a:t>
            </a:fld>
            <a:endParaRPr lang="fr-FR" dirty="0"/>
          </a:p>
        </p:txBody>
      </p:sp>
      <p:sp>
        <p:nvSpPr>
          <p:cNvPr id="4" name="Triangle isocèle 3"/>
          <p:cNvSpPr/>
          <p:nvPr>
            <p:custDataLst>
              <p:tags r:id="rId4"/>
            </p:custDataLst>
          </p:nvPr>
        </p:nvSpPr>
        <p:spPr>
          <a:xfrm rot="5400000">
            <a:off x="120467" y="4156601"/>
            <a:ext cx="635726" cy="566057"/>
          </a:xfrm>
          <a:prstGeom prst="triangle">
            <a:avLst/>
          </a:prstGeom>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p:cNvSpPr txBox="1"/>
          <p:nvPr>
            <p:custDataLst>
              <p:tags r:id="rId5"/>
            </p:custDataLst>
          </p:nvPr>
        </p:nvSpPr>
        <p:spPr>
          <a:xfrm>
            <a:off x="0" y="4757493"/>
            <a:ext cx="1124923" cy="338554"/>
          </a:xfrm>
          <a:prstGeom prst="rect">
            <a:avLst/>
          </a:prstGeom>
          <a:noFill/>
        </p:spPr>
        <p:txBody>
          <a:bodyPr wrap="none" rtlCol="0">
            <a:spAutoFit/>
          </a:bodyPr>
          <a:lstStyle/>
          <a:p>
            <a:r>
              <a:rPr lang="fr-FR" sz="1600" dirty="0"/>
              <a:t>Évènement</a:t>
            </a:r>
          </a:p>
        </p:txBody>
      </p:sp>
      <p:sp>
        <p:nvSpPr>
          <p:cNvPr id="6" name="Ellipse 5"/>
          <p:cNvSpPr/>
          <p:nvPr>
            <p:custDataLst>
              <p:tags r:id="rId6"/>
            </p:custDataLst>
          </p:nvPr>
        </p:nvSpPr>
        <p:spPr>
          <a:xfrm>
            <a:off x="2220684" y="2162670"/>
            <a:ext cx="2162629" cy="1854927"/>
          </a:xfrm>
          <a:prstGeom prst="ellipse">
            <a:avLst/>
          </a:prstGeom>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Les évangélistes </a:t>
            </a:r>
            <a:r>
              <a:rPr lang="fr-FR" sz="1400" dirty="0">
                <a:solidFill>
                  <a:schemeClr val="tx1"/>
                </a:solidFill>
              </a:rPr>
              <a:t>influençant beaucoup les autres et qui sont eux-mêmes peu influencés </a:t>
            </a:r>
          </a:p>
        </p:txBody>
      </p:sp>
      <p:sp>
        <p:nvSpPr>
          <p:cNvPr id="7" name="Ellipse 6"/>
          <p:cNvSpPr/>
          <p:nvPr>
            <p:custDataLst>
              <p:tags r:id="rId7"/>
            </p:custDataLst>
          </p:nvPr>
        </p:nvSpPr>
        <p:spPr>
          <a:xfrm>
            <a:off x="5795402" y="2171507"/>
            <a:ext cx="2162629" cy="1854927"/>
          </a:xfrm>
          <a:prstGeom prst="ellipse">
            <a:avLst/>
          </a:prstGeom>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Les malléables </a:t>
            </a:r>
            <a:r>
              <a:rPr lang="fr-FR" sz="1400" dirty="0">
                <a:solidFill>
                  <a:schemeClr val="tx1"/>
                </a:solidFill>
              </a:rPr>
              <a:t>influençant peu les autres, mais très influencés par les autres </a:t>
            </a:r>
          </a:p>
        </p:txBody>
      </p:sp>
      <p:sp>
        <p:nvSpPr>
          <p:cNvPr id="8" name="Ellipse 7"/>
          <p:cNvSpPr/>
          <p:nvPr>
            <p:custDataLst>
              <p:tags r:id="rId8"/>
            </p:custDataLst>
          </p:nvPr>
        </p:nvSpPr>
        <p:spPr>
          <a:xfrm>
            <a:off x="2220686" y="4734177"/>
            <a:ext cx="2160650" cy="1854927"/>
          </a:xfrm>
          <a:prstGeom prst="ellipse">
            <a:avLst/>
          </a:prstGeom>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Éléments critiques (verrous) </a:t>
            </a:r>
            <a:r>
              <a:rPr lang="fr-FR" sz="1400" dirty="0">
                <a:solidFill>
                  <a:schemeClr val="tx1"/>
                </a:solidFill>
              </a:rPr>
              <a:t>influençant beaucoup les autres et sont eux-mêmes  influencés </a:t>
            </a:r>
          </a:p>
        </p:txBody>
      </p:sp>
      <p:cxnSp>
        <p:nvCxnSpPr>
          <p:cNvPr id="10" name="Connecteur droit avec flèche 9"/>
          <p:cNvCxnSpPr>
            <a:cxnSpLocks/>
            <a:stCxn id="6" idx="4"/>
            <a:endCxn id="8" idx="0"/>
          </p:cNvCxnSpPr>
          <p:nvPr>
            <p:custDataLst>
              <p:tags r:id="rId9"/>
            </p:custDataLst>
          </p:nvPr>
        </p:nvCxnSpPr>
        <p:spPr>
          <a:xfrm flipH="1">
            <a:off x="3301011" y="4017597"/>
            <a:ext cx="988" cy="71658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a:stCxn id="4" idx="0"/>
            <a:endCxn id="6" idx="2"/>
          </p:cNvCxnSpPr>
          <p:nvPr>
            <p:custDataLst>
              <p:tags r:id="rId10"/>
            </p:custDataLst>
          </p:nvPr>
        </p:nvCxnSpPr>
        <p:spPr>
          <a:xfrm flipV="1">
            <a:off x="721359" y="3090134"/>
            <a:ext cx="1499325" cy="134949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a:cxnSpLocks/>
            <a:stCxn id="4" idx="0"/>
            <a:endCxn id="8" idx="2"/>
          </p:cNvCxnSpPr>
          <p:nvPr>
            <p:custDataLst>
              <p:tags r:id="rId11"/>
            </p:custDataLst>
          </p:nvPr>
        </p:nvCxnSpPr>
        <p:spPr>
          <a:xfrm>
            <a:off x="721359" y="4439630"/>
            <a:ext cx="1499327" cy="12220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a:stCxn id="6" idx="6"/>
            <a:endCxn id="7" idx="2"/>
          </p:cNvCxnSpPr>
          <p:nvPr>
            <p:custDataLst>
              <p:tags r:id="rId12"/>
            </p:custDataLst>
          </p:nvPr>
        </p:nvCxnSpPr>
        <p:spPr>
          <a:xfrm>
            <a:off x="4383313" y="3090134"/>
            <a:ext cx="1412089" cy="883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a:cxnSpLocks/>
            <a:stCxn id="8" idx="6"/>
            <a:endCxn id="7" idx="3"/>
          </p:cNvCxnSpPr>
          <p:nvPr>
            <p:custDataLst>
              <p:tags r:id="rId13"/>
            </p:custDataLst>
          </p:nvPr>
        </p:nvCxnSpPr>
        <p:spPr>
          <a:xfrm flipV="1">
            <a:off x="4381336" y="3754786"/>
            <a:ext cx="1730776" cy="19068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Ellipse 18"/>
          <p:cNvSpPr/>
          <p:nvPr>
            <p:custDataLst>
              <p:tags r:id="rId14"/>
            </p:custDataLst>
          </p:nvPr>
        </p:nvSpPr>
        <p:spPr>
          <a:xfrm>
            <a:off x="5795402" y="4712632"/>
            <a:ext cx="2162629" cy="1854927"/>
          </a:xfrm>
          <a:prstGeom prst="ellipse">
            <a:avLst/>
          </a:prstGeom>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La majorité tardive </a:t>
            </a:r>
            <a:r>
              <a:rPr lang="fr-FR" sz="1400" dirty="0">
                <a:solidFill>
                  <a:schemeClr val="tx1"/>
                </a:solidFill>
              </a:rPr>
              <a:t>inerte au début ( peu influencés et influençant peu) et basculant après selon la majorité</a:t>
            </a:r>
          </a:p>
        </p:txBody>
      </p:sp>
      <p:cxnSp>
        <p:nvCxnSpPr>
          <p:cNvPr id="20" name="Connecteur droit avec flèche 19"/>
          <p:cNvCxnSpPr>
            <a:stCxn id="8" idx="6"/>
            <a:endCxn id="19" idx="2"/>
          </p:cNvCxnSpPr>
          <p:nvPr>
            <p:custDataLst>
              <p:tags r:id="rId15"/>
            </p:custDataLst>
          </p:nvPr>
        </p:nvCxnSpPr>
        <p:spPr>
          <a:xfrm flipV="1">
            <a:off x="4381336" y="5640096"/>
            <a:ext cx="1414066" cy="21545"/>
          </a:xfrm>
          <a:prstGeom prst="straightConnector1">
            <a:avLst/>
          </a:prstGeom>
          <a:ln w="38100">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a:cxnSpLocks/>
            <a:stCxn id="6" idx="5"/>
            <a:endCxn id="19" idx="1"/>
          </p:cNvCxnSpPr>
          <p:nvPr>
            <p:custDataLst>
              <p:tags r:id="rId16"/>
            </p:custDataLst>
          </p:nvPr>
        </p:nvCxnSpPr>
        <p:spPr>
          <a:xfrm>
            <a:off x="4066603" y="3745949"/>
            <a:ext cx="2045509" cy="1238331"/>
          </a:xfrm>
          <a:prstGeom prst="straightConnector1">
            <a:avLst/>
          </a:prstGeom>
          <a:ln w="38100">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29" name="ZoneTexte 28"/>
          <p:cNvSpPr txBox="1"/>
          <p:nvPr>
            <p:custDataLst>
              <p:tags r:id="rId17"/>
            </p:custDataLst>
          </p:nvPr>
        </p:nvSpPr>
        <p:spPr>
          <a:xfrm rot="2086127">
            <a:off x="4788074" y="3921959"/>
            <a:ext cx="611065" cy="369332"/>
          </a:xfrm>
          <a:prstGeom prst="rect">
            <a:avLst/>
          </a:prstGeom>
          <a:noFill/>
        </p:spPr>
        <p:txBody>
          <a:bodyPr wrap="none" rtlCol="0">
            <a:spAutoFit/>
          </a:bodyPr>
          <a:lstStyle/>
          <a:p>
            <a:r>
              <a:rPr lang="fr-FR" dirty="0" err="1"/>
              <a:t>T+dt</a:t>
            </a:r>
            <a:endParaRPr lang="fr-FR" dirty="0"/>
          </a:p>
        </p:txBody>
      </p:sp>
      <p:sp>
        <p:nvSpPr>
          <p:cNvPr id="30" name="ZoneTexte 29"/>
          <p:cNvSpPr txBox="1"/>
          <p:nvPr>
            <p:custDataLst>
              <p:tags r:id="rId18"/>
            </p:custDataLst>
          </p:nvPr>
        </p:nvSpPr>
        <p:spPr>
          <a:xfrm>
            <a:off x="4976888" y="5277118"/>
            <a:ext cx="611065" cy="369332"/>
          </a:xfrm>
          <a:prstGeom prst="rect">
            <a:avLst/>
          </a:prstGeom>
          <a:noFill/>
        </p:spPr>
        <p:txBody>
          <a:bodyPr wrap="none" rtlCol="0">
            <a:spAutoFit/>
          </a:bodyPr>
          <a:lstStyle/>
          <a:p>
            <a:r>
              <a:rPr lang="fr-FR" dirty="0" err="1"/>
              <a:t>T+dt</a:t>
            </a:r>
            <a:endParaRPr lang="fr-FR" dirty="0"/>
          </a:p>
        </p:txBody>
      </p:sp>
    </p:spTree>
    <p:extLst>
      <p:ext uri="{BB962C8B-B14F-4D97-AF65-F5344CB8AC3E}">
        <p14:creationId xmlns:p14="http://schemas.microsoft.com/office/powerpoint/2010/main" val="111219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 grpId="0" animBg="1"/>
      <p:bldP spid="5" grpId="0"/>
      <p:bldP spid="6" grpId="0" animBg="1"/>
      <p:bldP spid="7" grpId="0" animBg="1"/>
      <p:bldP spid="8" grpId="0" animBg="1"/>
      <p:bldP spid="19" grpId="0" animBg="1"/>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0" y="466343"/>
            <a:ext cx="12192000" cy="1362113"/>
          </a:xfrm>
        </p:spPr>
        <p:txBody>
          <a:bodyPr>
            <a:normAutofit/>
          </a:bodyPr>
          <a:lstStyle/>
          <a:p>
            <a:pPr algn="ctr"/>
            <a:r>
              <a:rPr lang="fr-FR" dirty="0"/>
              <a:t>Changer un petit rien pour tout changer</a:t>
            </a:r>
            <a:br>
              <a:rPr lang="fr-FR" dirty="0"/>
            </a:br>
            <a:r>
              <a:rPr lang="fr-FR" dirty="0"/>
              <a:t>L’intérêt de la Dynamique des systèmes :  la loi des conséquences inattendues</a:t>
            </a:r>
          </a:p>
        </p:txBody>
      </p:sp>
      <p:sp>
        <p:nvSpPr>
          <p:cNvPr id="3" name="Espace réservé du numéro de diapositive 2"/>
          <p:cNvSpPr>
            <a:spLocks noGrp="1"/>
          </p:cNvSpPr>
          <p:nvPr>
            <p:ph type="sldNum" sz="quarter" idx="12"/>
            <p:custDataLst>
              <p:tags r:id="rId2"/>
            </p:custDataLst>
          </p:nvPr>
        </p:nvSpPr>
        <p:spPr>
          <a:xfrm>
            <a:off x="10029880" y="6438145"/>
            <a:ext cx="1968898" cy="365125"/>
          </a:xfrm>
        </p:spPr>
        <p:txBody>
          <a:bodyPr/>
          <a:lstStyle/>
          <a:p>
            <a:pPr rtl="0"/>
            <a:fld id="{BD266BE7-899D-4075-917F-DBDE33B6B692}" type="slidenum">
              <a:rPr lang="fr-FR" smtClean="0"/>
              <a:t>14</a:t>
            </a:fld>
            <a:endParaRPr lang="fr-FR" dirty="0"/>
          </a:p>
        </p:txBody>
      </p:sp>
      <p:sp>
        <p:nvSpPr>
          <p:cNvPr id="4" name="ZoneTexte 3"/>
          <p:cNvSpPr txBox="1"/>
          <p:nvPr>
            <p:custDataLst>
              <p:tags r:id="rId3"/>
            </p:custDataLst>
          </p:nvPr>
        </p:nvSpPr>
        <p:spPr>
          <a:xfrm>
            <a:off x="68034" y="2076162"/>
            <a:ext cx="11930744" cy="2031325"/>
          </a:xfrm>
          <a:prstGeom prst="rect">
            <a:avLst/>
          </a:prstGeom>
          <a:noFill/>
        </p:spPr>
        <p:txBody>
          <a:bodyPr wrap="square" rtlCol="0">
            <a:spAutoFit/>
          </a:bodyPr>
          <a:lstStyle/>
          <a:p>
            <a:pPr algn="just"/>
            <a:r>
              <a:rPr lang="fr-FR" dirty="0"/>
              <a:t>La « DS » ne décrit pas comment les choses « sont », mais comment elles se produisent, changent et comment elles influent les unes sur les autres.</a:t>
            </a:r>
          </a:p>
          <a:p>
            <a:pPr algn="just"/>
            <a:r>
              <a:rPr lang="fr-FR" dirty="0"/>
              <a:t>Il faut se représenter toute chose, tout objet </a:t>
            </a:r>
            <a:r>
              <a:rPr lang="fr-FR" b="1" dirty="0"/>
              <a:t>en transition </a:t>
            </a:r>
            <a:r>
              <a:rPr lang="fr-FR" dirty="0"/>
              <a:t>: les organisations naissent, deviennent matures, meurent.  L’Univers n’est pas statique, mais évolue, etc.</a:t>
            </a:r>
          </a:p>
          <a:p>
            <a:pPr algn="just"/>
            <a:r>
              <a:rPr lang="fr-FR" dirty="0"/>
              <a:t>On peut représenter un système </a:t>
            </a:r>
            <a:r>
              <a:rPr lang="fr-FR" u="sng" dirty="0"/>
              <a:t>en devenir</a:t>
            </a:r>
            <a:r>
              <a:rPr lang="fr-FR" dirty="0"/>
              <a:t> par </a:t>
            </a:r>
            <a:r>
              <a:rPr lang="fr-FR" b="1" dirty="0"/>
              <a:t>des boucles dialectiques </a:t>
            </a:r>
            <a:r>
              <a:rPr lang="fr-FR" dirty="0"/>
              <a:t>(forces additives et forces opposées au cours du temps). Certaines valeurs atteignant une masse critique font basculer au cours du temps le système dans l’un ou l’autre état (amplification, résistance). Les effets sont alors contre-intuitifs et l’on peut avoir des </a:t>
            </a:r>
            <a:r>
              <a:rPr lang="fr-FR" b="1" dirty="0"/>
              <a:t>conséquences inattendues</a:t>
            </a:r>
            <a:r>
              <a:rPr lang="fr-FR" dirty="0"/>
              <a:t>.</a:t>
            </a:r>
          </a:p>
        </p:txBody>
      </p:sp>
      <p:sp>
        <p:nvSpPr>
          <p:cNvPr id="7" name="Flèche : courbe vers la gauche 6"/>
          <p:cNvSpPr/>
          <p:nvPr>
            <p:custDataLst>
              <p:tags r:id="rId4"/>
            </p:custDataLst>
          </p:nvPr>
        </p:nvSpPr>
        <p:spPr>
          <a:xfrm>
            <a:off x="4737551" y="4801243"/>
            <a:ext cx="812801" cy="1349828"/>
          </a:xfrm>
          <a:prstGeom prst="curved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8" name="Arc plein 7"/>
          <p:cNvSpPr/>
          <p:nvPr>
            <p:custDataLst>
              <p:tags r:id="rId5"/>
            </p:custDataLst>
          </p:nvPr>
        </p:nvSpPr>
        <p:spPr>
          <a:xfrm rot="16200000">
            <a:off x="3794042" y="4910099"/>
            <a:ext cx="1349828" cy="1030516"/>
          </a:xfrm>
          <a:prstGeom prst="blockArc">
            <a:avLst>
              <a:gd name="adj1" fmla="val 9889218"/>
              <a:gd name="adj2" fmla="val 519847"/>
              <a:gd name="adj3" fmla="val 23165"/>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9" name="ZoneTexte 8"/>
          <p:cNvSpPr txBox="1"/>
          <p:nvPr>
            <p:custDataLst>
              <p:tags r:id="rId6"/>
            </p:custDataLst>
          </p:nvPr>
        </p:nvSpPr>
        <p:spPr>
          <a:xfrm>
            <a:off x="4205636" y="5156175"/>
            <a:ext cx="1146468" cy="646331"/>
          </a:xfrm>
          <a:prstGeom prst="rect">
            <a:avLst/>
          </a:prstGeom>
          <a:noFill/>
        </p:spPr>
        <p:txBody>
          <a:bodyPr wrap="none" rtlCol="0">
            <a:spAutoFit/>
          </a:bodyPr>
          <a:lstStyle/>
          <a:p>
            <a:pPr algn="ctr"/>
            <a:r>
              <a:rPr lang="fr-FR" dirty="0"/>
              <a:t>Boucle :</a:t>
            </a:r>
          </a:p>
          <a:p>
            <a:pPr algn="ctr"/>
            <a:r>
              <a:rPr lang="fr-FR" dirty="0"/>
              <a:t>Activateur</a:t>
            </a:r>
          </a:p>
        </p:txBody>
      </p:sp>
      <p:sp>
        <p:nvSpPr>
          <p:cNvPr id="10" name="Flèche : courbe vers la gauche 9"/>
          <p:cNvSpPr/>
          <p:nvPr>
            <p:custDataLst>
              <p:tags r:id="rId7"/>
            </p:custDataLst>
          </p:nvPr>
        </p:nvSpPr>
        <p:spPr>
          <a:xfrm>
            <a:off x="7110865" y="4801243"/>
            <a:ext cx="665514" cy="1349828"/>
          </a:xfrm>
          <a:prstGeom prst="curved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1" name="Arc plein 10"/>
          <p:cNvSpPr/>
          <p:nvPr>
            <p:custDataLst>
              <p:tags r:id="rId8"/>
            </p:custDataLst>
          </p:nvPr>
        </p:nvSpPr>
        <p:spPr>
          <a:xfrm rot="16200000">
            <a:off x="6167355" y="4910099"/>
            <a:ext cx="1349828" cy="1030516"/>
          </a:xfrm>
          <a:prstGeom prst="blockArc">
            <a:avLst>
              <a:gd name="adj1" fmla="val 9889218"/>
              <a:gd name="adj2" fmla="val 519847"/>
              <a:gd name="adj3" fmla="val 2316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2" name="ZoneTexte 11"/>
          <p:cNvSpPr txBox="1"/>
          <p:nvPr>
            <p:custDataLst>
              <p:tags r:id="rId9"/>
            </p:custDataLst>
          </p:nvPr>
        </p:nvSpPr>
        <p:spPr>
          <a:xfrm>
            <a:off x="6558116" y="5133736"/>
            <a:ext cx="1105495" cy="646331"/>
          </a:xfrm>
          <a:prstGeom prst="rect">
            <a:avLst/>
          </a:prstGeom>
          <a:noFill/>
        </p:spPr>
        <p:txBody>
          <a:bodyPr wrap="none" rtlCol="0">
            <a:spAutoFit/>
          </a:bodyPr>
          <a:lstStyle/>
          <a:p>
            <a:pPr algn="ctr"/>
            <a:r>
              <a:rPr lang="fr-FR" dirty="0"/>
              <a:t>Boucle :</a:t>
            </a:r>
          </a:p>
          <a:p>
            <a:r>
              <a:rPr lang="fr-FR" dirty="0"/>
              <a:t>Inhibiteur</a:t>
            </a:r>
          </a:p>
        </p:txBody>
      </p:sp>
      <p:sp>
        <p:nvSpPr>
          <p:cNvPr id="13" name="ZoneTexte 12"/>
          <p:cNvSpPr txBox="1"/>
          <p:nvPr>
            <p:custDataLst>
              <p:tags r:id="rId10"/>
            </p:custDataLst>
          </p:nvPr>
        </p:nvSpPr>
        <p:spPr>
          <a:xfrm>
            <a:off x="1103086" y="5355771"/>
            <a:ext cx="184731" cy="369332"/>
          </a:xfrm>
          <a:prstGeom prst="rect">
            <a:avLst/>
          </a:prstGeom>
          <a:noFill/>
        </p:spPr>
        <p:txBody>
          <a:bodyPr wrap="none" rtlCol="0">
            <a:spAutoFit/>
          </a:bodyPr>
          <a:lstStyle/>
          <a:p>
            <a:endParaRPr lang="fr-FR" dirty="0"/>
          </a:p>
        </p:txBody>
      </p:sp>
      <p:cxnSp>
        <p:nvCxnSpPr>
          <p:cNvPr id="21" name="Connecteur : en arc 20"/>
          <p:cNvCxnSpPr>
            <a:cxnSpLocks/>
            <a:stCxn id="7" idx="3"/>
            <a:endCxn id="10" idx="3"/>
          </p:cNvCxnSpPr>
          <p:nvPr>
            <p:custDataLst>
              <p:tags r:id="rId11"/>
            </p:custDataLst>
          </p:nvPr>
        </p:nvCxnSpPr>
        <p:spPr>
          <a:xfrm rot="5400000" flipH="1" flipV="1">
            <a:off x="6108558" y="4965794"/>
            <a:ext cx="877" cy="2336493"/>
          </a:xfrm>
          <a:prstGeom prst="curvedConnector3">
            <a:avLst>
              <a:gd name="adj1" fmla="val -27958039"/>
            </a:avLst>
          </a:prstGeom>
          <a:ln w="38100">
            <a:prstDash val="dash"/>
            <a:tailEnd type="triangle" w="lg" len="lg"/>
          </a:ln>
        </p:spPr>
        <p:style>
          <a:lnRef idx="3">
            <a:schemeClr val="dk1"/>
          </a:lnRef>
          <a:fillRef idx="0">
            <a:schemeClr val="dk1"/>
          </a:fillRef>
          <a:effectRef idx="2">
            <a:schemeClr val="dk1"/>
          </a:effectRef>
          <a:fontRef idx="minor">
            <a:schemeClr val="tx1"/>
          </a:fontRef>
        </p:style>
      </p:cxnSp>
      <p:cxnSp>
        <p:nvCxnSpPr>
          <p:cNvPr id="38" name="Connecteur : en arc 37"/>
          <p:cNvCxnSpPr>
            <a:cxnSpLocks/>
          </p:cNvCxnSpPr>
          <p:nvPr>
            <p:custDataLst>
              <p:tags r:id="rId12"/>
            </p:custDataLst>
          </p:nvPr>
        </p:nvCxnSpPr>
        <p:spPr>
          <a:xfrm rot="16200000" flipH="1">
            <a:off x="5998630" y="3310765"/>
            <a:ext cx="12700" cy="2910115"/>
          </a:xfrm>
          <a:prstGeom prst="curvedConnector3">
            <a:avLst>
              <a:gd name="adj1" fmla="val -3555071"/>
            </a:avLst>
          </a:prstGeom>
          <a:ln w="38100">
            <a:prstDash val="dash"/>
            <a:headEnd type="stealth"/>
            <a:tailEnd type="none" w="lg" len="lg"/>
          </a:ln>
        </p:spPr>
        <p:style>
          <a:lnRef idx="3">
            <a:schemeClr val="dk1"/>
          </a:lnRef>
          <a:fillRef idx="0">
            <a:schemeClr val="dk1"/>
          </a:fillRef>
          <a:effectRef idx="2">
            <a:schemeClr val="dk1"/>
          </a:effectRef>
          <a:fontRef idx="minor">
            <a:schemeClr val="tx1"/>
          </a:fontRef>
        </p:style>
      </p:cxnSp>
      <p:sp>
        <p:nvSpPr>
          <p:cNvPr id="5" name="ZoneTexte 4"/>
          <p:cNvSpPr txBox="1"/>
          <p:nvPr/>
        </p:nvSpPr>
        <p:spPr>
          <a:xfrm>
            <a:off x="2256771" y="5171105"/>
            <a:ext cx="1430969" cy="369332"/>
          </a:xfrm>
          <a:prstGeom prst="rect">
            <a:avLst/>
          </a:prstGeom>
          <a:noFill/>
        </p:spPr>
        <p:txBody>
          <a:bodyPr wrap="none" rtlCol="0">
            <a:spAutoFit/>
          </a:bodyPr>
          <a:lstStyle/>
          <a:p>
            <a:r>
              <a:rPr lang="fr-FR" dirty="0"/>
              <a:t>Amplification</a:t>
            </a:r>
          </a:p>
        </p:txBody>
      </p:sp>
      <p:sp>
        <p:nvSpPr>
          <p:cNvPr id="6" name="ZoneTexte 5"/>
          <p:cNvSpPr txBox="1"/>
          <p:nvPr/>
        </p:nvSpPr>
        <p:spPr>
          <a:xfrm>
            <a:off x="8289015" y="5171105"/>
            <a:ext cx="1919115" cy="369332"/>
          </a:xfrm>
          <a:prstGeom prst="rect">
            <a:avLst/>
          </a:prstGeom>
          <a:noFill/>
        </p:spPr>
        <p:txBody>
          <a:bodyPr wrap="none" rtlCol="0">
            <a:spAutoFit/>
          </a:bodyPr>
          <a:lstStyle/>
          <a:p>
            <a:r>
              <a:rPr lang="fr-FR" dirty="0"/>
              <a:t>Inertie, opposition</a:t>
            </a:r>
          </a:p>
        </p:txBody>
      </p:sp>
      <p:sp>
        <p:nvSpPr>
          <p:cNvPr id="19" name="ZoneTexte 18"/>
          <p:cNvSpPr txBox="1"/>
          <p:nvPr/>
        </p:nvSpPr>
        <p:spPr>
          <a:xfrm>
            <a:off x="5680540" y="6331923"/>
            <a:ext cx="659155" cy="369332"/>
          </a:xfrm>
          <a:prstGeom prst="rect">
            <a:avLst/>
          </a:prstGeom>
          <a:noFill/>
        </p:spPr>
        <p:txBody>
          <a:bodyPr wrap="none" rtlCol="0">
            <a:spAutoFit/>
          </a:bodyPr>
          <a:lstStyle/>
          <a:p>
            <a:r>
              <a:rPr lang="fr-FR" dirty="0"/>
              <a:t>Délai</a:t>
            </a:r>
          </a:p>
        </p:txBody>
      </p:sp>
      <p:sp>
        <p:nvSpPr>
          <p:cNvPr id="22" name="ZoneTexte 21"/>
          <p:cNvSpPr txBox="1"/>
          <p:nvPr/>
        </p:nvSpPr>
        <p:spPr>
          <a:xfrm>
            <a:off x="5710365" y="4285451"/>
            <a:ext cx="659155" cy="369332"/>
          </a:xfrm>
          <a:prstGeom prst="rect">
            <a:avLst/>
          </a:prstGeom>
          <a:noFill/>
        </p:spPr>
        <p:txBody>
          <a:bodyPr wrap="none" rtlCol="0">
            <a:spAutoFit/>
          </a:bodyPr>
          <a:lstStyle/>
          <a:p>
            <a:r>
              <a:rPr lang="fr-FR" dirty="0"/>
              <a:t>Délai</a:t>
            </a:r>
          </a:p>
        </p:txBody>
      </p:sp>
      <p:sp>
        <p:nvSpPr>
          <p:cNvPr id="14" name="ZoneTexte 13"/>
          <p:cNvSpPr txBox="1"/>
          <p:nvPr/>
        </p:nvSpPr>
        <p:spPr>
          <a:xfrm>
            <a:off x="994068" y="5622879"/>
            <a:ext cx="2959629" cy="830997"/>
          </a:xfrm>
          <a:prstGeom prst="rect">
            <a:avLst/>
          </a:prstGeom>
          <a:noFill/>
        </p:spPr>
        <p:txBody>
          <a:bodyPr wrap="square" rtlCol="0">
            <a:spAutoFit/>
          </a:bodyPr>
          <a:lstStyle/>
          <a:p>
            <a:pPr algn="ctr"/>
            <a:r>
              <a:rPr lang="fr-FR" sz="1600" dirty="0"/>
              <a:t>Ex : effet multiplicateur</a:t>
            </a:r>
          </a:p>
          <a:p>
            <a:pPr algn="ctr"/>
            <a:r>
              <a:rPr lang="fr-FR" sz="1600" dirty="0"/>
              <a:t> Keynésien : dépenses publiques</a:t>
            </a:r>
          </a:p>
          <a:p>
            <a:pPr algn="ctr"/>
            <a:r>
              <a:rPr lang="fr-FR" sz="1600" dirty="0"/>
              <a:t>Impacts sur le revenu national</a:t>
            </a:r>
          </a:p>
        </p:txBody>
      </p:sp>
      <p:sp>
        <p:nvSpPr>
          <p:cNvPr id="20" name="ZoneTexte 19"/>
          <p:cNvSpPr txBox="1"/>
          <p:nvPr/>
        </p:nvSpPr>
        <p:spPr>
          <a:xfrm>
            <a:off x="7776378" y="5622880"/>
            <a:ext cx="4507003" cy="830997"/>
          </a:xfrm>
          <a:prstGeom prst="rect">
            <a:avLst/>
          </a:prstGeom>
          <a:noFill/>
        </p:spPr>
        <p:txBody>
          <a:bodyPr wrap="none" rtlCol="0">
            <a:spAutoFit/>
          </a:bodyPr>
          <a:lstStyle/>
          <a:p>
            <a:pPr algn="ctr"/>
            <a:r>
              <a:rPr lang="fr-FR" sz="1600" dirty="0"/>
              <a:t>Ex : mais augmentation des impôts, emprunts</a:t>
            </a:r>
          </a:p>
          <a:p>
            <a:pPr algn="ctr"/>
            <a:r>
              <a:rPr lang="fr-FR" sz="1600" dirty="0"/>
              <a:t>auprès des consommateurs, des entreprises</a:t>
            </a:r>
          </a:p>
          <a:p>
            <a:pPr algn="ctr"/>
            <a:r>
              <a:rPr lang="fr-FR" sz="1600" dirty="0"/>
              <a:t>pour pallier l’accroissement des dépenses publiques</a:t>
            </a:r>
          </a:p>
        </p:txBody>
      </p:sp>
      <p:pic>
        <p:nvPicPr>
          <p:cNvPr id="1026" name="Picture 2" descr="Le multiplicateur budgétair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69914" y="4083178"/>
            <a:ext cx="3985208" cy="2662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17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subTnLst>
                                    <p:set>
                                      <p:cBhvr override="childStyle">
                                        <p:cTn dur="1" fill="hold" display="0" masterRel="nextClick" afterEffect="1"/>
                                        <p:tgtEl>
                                          <p:spTgt spid="102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animBg="1"/>
      <p:bldP spid="11" grpId="0" animBg="1"/>
      <p:bldP spid="12" grpId="0"/>
      <p:bldP spid="5" grpId="0"/>
      <p:bldP spid="6" grpId="0"/>
      <p:bldP spid="19" grpId="0"/>
      <p:bldP spid="22" grpId="0"/>
      <p:bldP spid="14"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custDataLst>
              <p:tags r:id="rId1"/>
            </p:custDataLst>
          </p:nvPr>
        </p:nvSpPr>
        <p:spPr/>
        <p:txBody>
          <a:bodyPr/>
          <a:lstStyle/>
          <a:p>
            <a:pPr rtl="0"/>
            <a:fld id="{BD266BE7-899D-4075-917F-DBDE33B6B692}" type="slidenum">
              <a:rPr lang="fr-FR" smtClean="0"/>
              <a:t>15</a:t>
            </a:fld>
            <a:endParaRPr lang="fr-FR" dirty="0"/>
          </a:p>
        </p:txBody>
      </p:sp>
      <p:sp>
        <p:nvSpPr>
          <p:cNvPr id="4" name="ZoneTexte 3"/>
          <p:cNvSpPr txBox="1"/>
          <p:nvPr>
            <p:custDataLst>
              <p:tags r:id="rId2"/>
            </p:custDataLst>
          </p:nvPr>
        </p:nvSpPr>
        <p:spPr>
          <a:xfrm>
            <a:off x="130628" y="2122328"/>
            <a:ext cx="8809266" cy="2308324"/>
          </a:xfrm>
          <a:prstGeom prst="rect">
            <a:avLst/>
          </a:prstGeom>
          <a:noFill/>
        </p:spPr>
        <p:txBody>
          <a:bodyPr wrap="square" rtlCol="0">
            <a:spAutoFit/>
          </a:bodyPr>
          <a:lstStyle/>
          <a:p>
            <a:r>
              <a:rPr lang="fr-FR" b="1" dirty="0"/>
              <a:t>L’usage des conséquences inattendues fait suite à des incitations perverses qui créent involontairement l’effet inverse de ce qui était recherché </a:t>
            </a:r>
          </a:p>
          <a:p>
            <a:endParaRPr lang="fr-FR" dirty="0"/>
          </a:p>
          <a:p>
            <a:pPr algn="just"/>
            <a:r>
              <a:rPr lang="fr-FR" dirty="0"/>
              <a:t>En 1989, le gouvernement du Mexique lance un programme antipollution dans l’une des plus grandes villes polluées du monde : Mexico. Il s’agissait de lutter contre les émissions de gaz d’échappement des voitures et des camions. Chaque voiture à tour de rôle devait rester au garage un jour par semaine selon certaines plaques d’immatriculation. La logique était claire : moins de voitures dans la ville devaient entraîner moins de pollution dans l’air. </a:t>
            </a:r>
          </a:p>
        </p:txBody>
      </p:sp>
      <p:sp>
        <p:nvSpPr>
          <p:cNvPr id="13" name="ZoneTexte 12"/>
          <p:cNvSpPr txBox="1"/>
          <p:nvPr>
            <p:custDataLst>
              <p:tags r:id="rId3"/>
            </p:custDataLst>
          </p:nvPr>
        </p:nvSpPr>
        <p:spPr>
          <a:xfrm>
            <a:off x="1103086" y="5355771"/>
            <a:ext cx="184731" cy="369332"/>
          </a:xfrm>
          <a:prstGeom prst="rect">
            <a:avLst/>
          </a:prstGeom>
          <a:noFill/>
        </p:spPr>
        <p:txBody>
          <a:bodyPr wrap="none" rtlCol="0">
            <a:spAutoFit/>
          </a:bodyPr>
          <a:lstStyle/>
          <a:p>
            <a:endParaRPr lang="fr-FR" dirty="0"/>
          </a:p>
        </p:txBody>
      </p:sp>
      <p:sp>
        <p:nvSpPr>
          <p:cNvPr id="16" name="Titre 1"/>
          <p:cNvSpPr>
            <a:spLocks noGrp="1"/>
          </p:cNvSpPr>
          <p:nvPr>
            <p:ph type="title"/>
            <p:custDataLst>
              <p:tags r:id="rId4"/>
            </p:custDataLst>
          </p:nvPr>
        </p:nvSpPr>
        <p:spPr>
          <a:xfrm>
            <a:off x="0" y="466343"/>
            <a:ext cx="12192000" cy="1362113"/>
          </a:xfrm>
        </p:spPr>
        <p:txBody>
          <a:bodyPr>
            <a:normAutofit/>
          </a:bodyPr>
          <a:lstStyle/>
          <a:p>
            <a:pPr algn="ctr"/>
            <a:r>
              <a:rPr lang="fr-FR" dirty="0"/>
              <a:t>Une politique incitative pour changer globalement les comportements ?</a:t>
            </a:r>
            <a:br>
              <a:rPr lang="fr-FR" dirty="0"/>
            </a:br>
            <a:r>
              <a:rPr lang="fr-FR" dirty="0"/>
              <a:t>L’intérêt de la Dynamique des systèmes :  la loi des conséquences inattendues</a:t>
            </a:r>
          </a:p>
        </p:txBody>
      </p:sp>
      <p:sp>
        <p:nvSpPr>
          <p:cNvPr id="2" name="ZoneTexte 1"/>
          <p:cNvSpPr txBox="1"/>
          <p:nvPr>
            <p:custDataLst>
              <p:tags r:id="rId5"/>
            </p:custDataLst>
          </p:nvPr>
        </p:nvSpPr>
        <p:spPr>
          <a:xfrm>
            <a:off x="130628" y="4451845"/>
            <a:ext cx="3023392" cy="369332"/>
          </a:xfrm>
          <a:prstGeom prst="rect">
            <a:avLst/>
          </a:prstGeom>
          <a:noFill/>
        </p:spPr>
        <p:txBody>
          <a:bodyPr wrap="none" rtlCol="0">
            <a:spAutoFit/>
          </a:bodyPr>
          <a:lstStyle/>
          <a:p>
            <a:r>
              <a:rPr lang="fr-FR" dirty="0"/>
              <a:t>Selon vous, que s’est-il passé ?</a:t>
            </a:r>
          </a:p>
        </p:txBody>
      </p:sp>
      <p:sp>
        <p:nvSpPr>
          <p:cNvPr id="5" name="ZoneTexte 4"/>
          <p:cNvSpPr txBox="1"/>
          <p:nvPr>
            <p:custDataLst>
              <p:tags r:id="rId6"/>
            </p:custDataLst>
          </p:nvPr>
        </p:nvSpPr>
        <p:spPr>
          <a:xfrm flipH="1">
            <a:off x="130626" y="4940272"/>
            <a:ext cx="7170059" cy="1754326"/>
          </a:xfrm>
          <a:prstGeom prst="rect">
            <a:avLst/>
          </a:prstGeom>
          <a:noFill/>
        </p:spPr>
        <p:txBody>
          <a:bodyPr wrap="square" rtlCol="0">
            <a:spAutoFit/>
          </a:bodyPr>
          <a:lstStyle/>
          <a:p>
            <a:pPr algn="just"/>
            <a:r>
              <a:rPr lang="fr-FR" dirty="0"/>
              <a:t>Du mécontentement bien sûr, mais surtout les spécialistes n’ont pas anticipé la réaction des citadins concernés . Chaque famille qui en avait les moyens s’est offert une 2</a:t>
            </a:r>
            <a:r>
              <a:rPr lang="fr-FR" baseline="30000" dirty="0"/>
              <a:t>e</a:t>
            </a:r>
            <a:r>
              <a:rPr lang="fr-FR" dirty="0"/>
              <a:t> voiture (d’occasion et ancienne). Ainsi ils pouvaient rouler n’importe quel jour. Mais ces secondes voitures plus polluantes n’ont fait que </a:t>
            </a:r>
            <a:r>
              <a:rPr lang="fr-FR" b="1" dirty="0"/>
              <a:t>détériorer la qualité de l’air</a:t>
            </a:r>
            <a:r>
              <a:rPr lang="fr-FR" dirty="0"/>
              <a:t> et accessoirement ont augmenté la consommation globale de carburant ! </a:t>
            </a:r>
          </a:p>
        </p:txBody>
      </p:sp>
      <p:pic>
        <p:nvPicPr>
          <p:cNvPr id="1026" name="Picture 2" descr="https://www.autoescape.com/images-cms/images/AE/BTOC_FR/BLOG/JANVIER_2014/location-voiture-circulation-alternee.jpg"/>
          <p:cNvPicPr>
            <a:picLocks noChangeAspect="1" noChangeArrowheads="1"/>
          </p:cNvPicPr>
          <p:nvPr>
            <p:custDataLst>
              <p:tags r:id="rId7"/>
            </p:custDataLst>
          </p:nvPr>
        </p:nvPicPr>
        <p:blipFill>
          <a:blip r:embed="rId10">
            <a:extLst>
              <a:ext uri="{28A0092B-C50C-407E-A947-70E740481C1C}">
                <a14:useLocalDpi xmlns:a14="http://schemas.microsoft.com/office/drawing/2010/main" val="0"/>
              </a:ext>
            </a:extLst>
          </a:blip>
          <a:srcRect/>
          <a:stretch>
            <a:fillRect/>
          </a:stretch>
        </p:blipFill>
        <p:spPr bwMode="auto">
          <a:xfrm>
            <a:off x="9142516" y="2699245"/>
            <a:ext cx="2286000" cy="1752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http://grid.blog.lemonde.fr/files/2012/08/13226490171-300x225.jpg"/>
          <p:cNvPicPr>
            <a:picLocks noChangeAspect="1" noChangeArrowheads="1"/>
          </p:cNvPicPr>
          <p:nvPr>
            <p:custDataLst>
              <p:tags r:id="rId8"/>
            </p:custDataLst>
          </p:nvPr>
        </p:nvPicPr>
        <p:blipFill>
          <a:blip r:embed="rId11">
            <a:extLst>
              <a:ext uri="{28A0092B-C50C-407E-A947-70E740481C1C}">
                <a14:useLocalDpi xmlns:a14="http://schemas.microsoft.com/office/drawing/2010/main" val="0"/>
              </a:ext>
            </a:extLst>
          </a:blip>
          <a:srcRect/>
          <a:stretch>
            <a:fillRect/>
          </a:stretch>
        </p:blipFill>
        <p:spPr bwMode="auto">
          <a:xfrm>
            <a:off x="7482128" y="5087254"/>
            <a:ext cx="2143125" cy="16073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927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custDataLst>
              <p:tags r:id="rId1"/>
            </p:custDataLst>
          </p:nvPr>
        </p:nvSpPr>
        <p:spPr/>
        <p:txBody>
          <a:bodyPr/>
          <a:lstStyle/>
          <a:p>
            <a:pPr rtl="0"/>
            <a:fld id="{BD266BE7-899D-4075-917F-DBDE33B6B692}" type="slidenum">
              <a:rPr lang="fr-FR" smtClean="0"/>
              <a:t>16</a:t>
            </a:fld>
            <a:endParaRPr lang="fr-FR" dirty="0"/>
          </a:p>
        </p:txBody>
      </p:sp>
      <p:sp>
        <p:nvSpPr>
          <p:cNvPr id="5" name="ZoneTexte 4"/>
          <p:cNvSpPr txBox="1"/>
          <p:nvPr>
            <p:custDataLst>
              <p:tags r:id="rId2"/>
            </p:custDataLst>
          </p:nvPr>
        </p:nvSpPr>
        <p:spPr>
          <a:xfrm>
            <a:off x="553066" y="2120157"/>
            <a:ext cx="4217437" cy="369332"/>
          </a:xfrm>
          <a:prstGeom prst="rect">
            <a:avLst/>
          </a:prstGeom>
          <a:noFill/>
        </p:spPr>
        <p:txBody>
          <a:bodyPr wrap="none" rtlCol="0">
            <a:spAutoFit/>
          </a:bodyPr>
          <a:lstStyle/>
          <a:p>
            <a:r>
              <a:rPr lang="fr-FR" b="1" dirty="0"/>
              <a:t>La pollution à Mexico représenté par la DS</a:t>
            </a:r>
          </a:p>
        </p:txBody>
      </p:sp>
      <p:sp>
        <p:nvSpPr>
          <p:cNvPr id="6" name="ZoneTexte 5"/>
          <p:cNvSpPr txBox="1"/>
          <p:nvPr>
            <p:custDataLst>
              <p:tags r:id="rId3"/>
            </p:custDataLst>
          </p:nvPr>
        </p:nvSpPr>
        <p:spPr>
          <a:xfrm>
            <a:off x="1481317" y="2757784"/>
            <a:ext cx="931665" cy="584775"/>
          </a:xfrm>
          <a:prstGeom prst="rect">
            <a:avLst/>
          </a:prstGeom>
          <a:noFill/>
        </p:spPr>
        <p:txBody>
          <a:bodyPr wrap="none" rtlCol="0">
            <a:spAutoFit/>
          </a:bodyPr>
          <a:lstStyle/>
          <a:p>
            <a:r>
              <a:rPr lang="fr-FR" sz="1600" dirty="0"/>
              <a:t>Pollution</a:t>
            </a:r>
          </a:p>
          <a:p>
            <a:r>
              <a:rPr lang="fr-FR" sz="1600" dirty="0"/>
              <a:t>à Mexico</a:t>
            </a:r>
          </a:p>
        </p:txBody>
      </p:sp>
      <p:sp>
        <p:nvSpPr>
          <p:cNvPr id="7" name="ZoneTexte 6"/>
          <p:cNvSpPr txBox="1"/>
          <p:nvPr>
            <p:custDataLst>
              <p:tags r:id="rId4"/>
            </p:custDataLst>
          </p:nvPr>
        </p:nvSpPr>
        <p:spPr>
          <a:xfrm>
            <a:off x="2904207" y="4510699"/>
            <a:ext cx="877100" cy="338554"/>
          </a:xfrm>
          <a:prstGeom prst="rect">
            <a:avLst/>
          </a:prstGeom>
          <a:noFill/>
        </p:spPr>
        <p:txBody>
          <a:bodyPr wrap="none" rtlCol="0">
            <a:spAutoFit/>
          </a:bodyPr>
          <a:lstStyle/>
          <a:p>
            <a:r>
              <a:rPr lang="fr-FR" sz="1600" dirty="0"/>
              <a:t>Voitures</a:t>
            </a:r>
          </a:p>
        </p:txBody>
      </p:sp>
      <p:sp>
        <p:nvSpPr>
          <p:cNvPr id="8" name="ZoneTexte 7"/>
          <p:cNvSpPr txBox="1"/>
          <p:nvPr>
            <p:custDataLst>
              <p:tags r:id="rId5"/>
            </p:custDataLst>
          </p:nvPr>
        </p:nvSpPr>
        <p:spPr>
          <a:xfrm>
            <a:off x="981821" y="5225212"/>
            <a:ext cx="998991" cy="584775"/>
          </a:xfrm>
          <a:prstGeom prst="rect">
            <a:avLst/>
          </a:prstGeom>
          <a:noFill/>
        </p:spPr>
        <p:txBody>
          <a:bodyPr wrap="none" rtlCol="0">
            <a:spAutoFit/>
          </a:bodyPr>
          <a:lstStyle/>
          <a:p>
            <a:pPr algn="ctr"/>
            <a:r>
              <a:rPr lang="fr-FR" sz="1600" dirty="0"/>
              <a:t>Émissions</a:t>
            </a:r>
          </a:p>
          <a:p>
            <a:pPr algn="ctr"/>
            <a:r>
              <a:rPr lang="fr-FR" sz="1600" dirty="0"/>
              <a:t>de gaz</a:t>
            </a:r>
          </a:p>
        </p:txBody>
      </p:sp>
      <p:cxnSp>
        <p:nvCxnSpPr>
          <p:cNvPr id="10" name="Connecteur : en arc 9"/>
          <p:cNvCxnSpPr>
            <a:stCxn id="6" idx="3"/>
            <a:endCxn id="7" idx="0"/>
          </p:cNvCxnSpPr>
          <p:nvPr>
            <p:custDataLst>
              <p:tags r:id="rId6"/>
            </p:custDataLst>
          </p:nvPr>
        </p:nvCxnSpPr>
        <p:spPr>
          <a:xfrm>
            <a:off x="2412982" y="3050172"/>
            <a:ext cx="929775" cy="1460527"/>
          </a:xfrm>
          <a:prstGeom prst="curvedConnector2">
            <a:avLst/>
          </a:prstGeom>
          <a:ln>
            <a:tailEnd type="triangle" w="lg" len="lg"/>
          </a:ln>
        </p:spPr>
        <p:style>
          <a:lnRef idx="3">
            <a:schemeClr val="accent3"/>
          </a:lnRef>
          <a:fillRef idx="0">
            <a:schemeClr val="accent3"/>
          </a:fillRef>
          <a:effectRef idx="2">
            <a:schemeClr val="accent3"/>
          </a:effectRef>
          <a:fontRef idx="minor">
            <a:schemeClr val="tx1"/>
          </a:fontRef>
        </p:style>
      </p:cxnSp>
      <p:cxnSp>
        <p:nvCxnSpPr>
          <p:cNvPr id="12" name="Connecteur : en arc 11"/>
          <p:cNvCxnSpPr>
            <a:stCxn id="7" idx="2"/>
            <a:endCxn id="8" idx="3"/>
          </p:cNvCxnSpPr>
          <p:nvPr>
            <p:custDataLst>
              <p:tags r:id="rId7"/>
            </p:custDataLst>
          </p:nvPr>
        </p:nvCxnSpPr>
        <p:spPr>
          <a:xfrm rot="5400000">
            <a:off x="2327612" y="4502454"/>
            <a:ext cx="668347" cy="1361945"/>
          </a:xfrm>
          <a:prstGeom prst="curvedConnector2">
            <a:avLst/>
          </a:prstGeom>
          <a:ln>
            <a:tailEnd type="triangle" w="lg" len="lg"/>
          </a:ln>
        </p:spPr>
        <p:style>
          <a:lnRef idx="3">
            <a:schemeClr val="accent3"/>
          </a:lnRef>
          <a:fillRef idx="0">
            <a:schemeClr val="accent3"/>
          </a:fillRef>
          <a:effectRef idx="2">
            <a:schemeClr val="accent3"/>
          </a:effectRef>
          <a:fontRef idx="minor">
            <a:schemeClr val="tx1"/>
          </a:fontRef>
        </p:style>
      </p:cxnSp>
      <p:cxnSp>
        <p:nvCxnSpPr>
          <p:cNvPr id="14" name="Connecteur : en arc 13"/>
          <p:cNvCxnSpPr>
            <a:stCxn id="8" idx="1"/>
            <a:endCxn id="6" idx="1"/>
          </p:cNvCxnSpPr>
          <p:nvPr>
            <p:custDataLst>
              <p:tags r:id="rId8"/>
            </p:custDataLst>
          </p:nvPr>
        </p:nvCxnSpPr>
        <p:spPr>
          <a:xfrm rot="10800000" flipH="1">
            <a:off x="981821" y="3050172"/>
            <a:ext cx="499496" cy="2467428"/>
          </a:xfrm>
          <a:prstGeom prst="curvedConnector3">
            <a:avLst>
              <a:gd name="adj1" fmla="val -147468"/>
            </a:avLst>
          </a:prstGeom>
          <a:ln>
            <a:tailEnd type="triangle" w="lg" len="lg"/>
          </a:ln>
        </p:spPr>
        <p:style>
          <a:lnRef idx="3">
            <a:schemeClr val="accent3"/>
          </a:lnRef>
          <a:fillRef idx="0">
            <a:schemeClr val="accent3"/>
          </a:fillRef>
          <a:effectRef idx="2">
            <a:schemeClr val="accent3"/>
          </a:effectRef>
          <a:fontRef idx="minor">
            <a:schemeClr val="tx1"/>
          </a:fontRef>
        </p:style>
      </p:cxnSp>
      <p:sp>
        <p:nvSpPr>
          <p:cNvPr id="18" name="ZoneTexte 17"/>
          <p:cNvSpPr txBox="1"/>
          <p:nvPr>
            <p:custDataLst>
              <p:tags r:id="rId9"/>
            </p:custDataLst>
          </p:nvPr>
        </p:nvSpPr>
        <p:spPr>
          <a:xfrm>
            <a:off x="4628560" y="3452889"/>
            <a:ext cx="939873" cy="830997"/>
          </a:xfrm>
          <a:prstGeom prst="rect">
            <a:avLst/>
          </a:prstGeom>
          <a:noFill/>
        </p:spPr>
        <p:txBody>
          <a:bodyPr wrap="none" rtlCol="0">
            <a:spAutoFit/>
          </a:bodyPr>
          <a:lstStyle/>
          <a:p>
            <a:r>
              <a:rPr lang="fr-FR" sz="1600" dirty="0" err="1"/>
              <a:t>Pgr</a:t>
            </a:r>
            <a:r>
              <a:rPr lang="fr-FR" sz="1600" dirty="0"/>
              <a:t> lutte</a:t>
            </a:r>
          </a:p>
          <a:p>
            <a:r>
              <a:rPr lang="fr-FR" sz="1600" dirty="0"/>
              <a:t>contre la</a:t>
            </a:r>
          </a:p>
          <a:p>
            <a:r>
              <a:rPr lang="fr-FR" sz="1600" dirty="0"/>
              <a:t>pollution</a:t>
            </a:r>
          </a:p>
        </p:txBody>
      </p:sp>
      <p:cxnSp>
        <p:nvCxnSpPr>
          <p:cNvPr id="20" name="Connecteur : en arc 19"/>
          <p:cNvCxnSpPr>
            <a:stCxn id="6" idx="3"/>
            <a:endCxn id="18" idx="0"/>
          </p:cNvCxnSpPr>
          <p:nvPr>
            <p:custDataLst>
              <p:tags r:id="rId10"/>
            </p:custDataLst>
          </p:nvPr>
        </p:nvCxnSpPr>
        <p:spPr>
          <a:xfrm>
            <a:off x="2412982" y="3050172"/>
            <a:ext cx="2685515" cy="402717"/>
          </a:xfrm>
          <a:prstGeom prst="curvedConnector2">
            <a:avLst/>
          </a:prstGeom>
          <a:ln>
            <a:tailEnd type="triangle" w="lg" len="lg"/>
          </a:ln>
        </p:spPr>
        <p:style>
          <a:lnRef idx="3">
            <a:schemeClr val="accent3"/>
          </a:lnRef>
          <a:fillRef idx="0">
            <a:schemeClr val="accent3"/>
          </a:fillRef>
          <a:effectRef idx="2">
            <a:schemeClr val="accent3"/>
          </a:effectRef>
          <a:fontRef idx="minor">
            <a:schemeClr val="tx1"/>
          </a:fontRef>
        </p:style>
      </p:cxnSp>
      <p:cxnSp>
        <p:nvCxnSpPr>
          <p:cNvPr id="30" name="Connecteur : en arc 29"/>
          <p:cNvCxnSpPr>
            <a:stCxn id="18" idx="2"/>
            <a:endCxn id="7" idx="3"/>
          </p:cNvCxnSpPr>
          <p:nvPr>
            <p:custDataLst>
              <p:tags r:id="rId11"/>
            </p:custDataLst>
          </p:nvPr>
        </p:nvCxnSpPr>
        <p:spPr>
          <a:xfrm rot="5400000">
            <a:off x="4241857" y="3823336"/>
            <a:ext cx="396090" cy="1317190"/>
          </a:xfrm>
          <a:prstGeom prst="curvedConnector2">
            <a:avLst/>
          </a:prstGeom>
          <a:ln>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1" name="ZoneTexte 30"/>
          <p:cNvSpPr txBox="1"/>
          <p:nvPr>
            <p:custDataLst>
              <p:tags r:id="rId12"/>
            </p:custDataLst>
          </p:nvPr>
        </p:nvSpPr>
        <p:spPr>
          <a:xfrm>
            <a:off x="3915014" y="5089511"/>
            <a:ext cx="1049775" cy="830997"/>
          </a:xfrm>
          <a:prstGeom prst="rect">
            <a:avLst/>
          </a:prstGeom>
          <a:noFill/>
        </p:spPr>
        <p:txBody>
          <a:bodyPr wrap="none" rtlCol="0">
            <a:spAutoFit/>
          </a:bodyPr>
          <a:lstStyle/>
          <a:p>
            <a:pPr algn="ctr"/>
            <a:r>
              <a:rPr lang="fr-FR" sz="1600" dirty="0"/>
              <a:t>Achat 2</a:t>
            </a:r>
            <a:r>
              <a:rPr lang="fr-FR" sz="1600" baseline="30000" dirty="0"/>
              <a:t>e</a:t>
            </a:r>
            <a:endParaRPr lang="fr-FR" sz="1600" dirty="0"/>
          </a:p>
          <a:p>
            <a:pPr algn="ctr"/>
            <a:r>
              <a:rPr lang="fr-FR" sz="1600" dirty="0"/>
              <a:t>Voiture</a:t>
            </a:r>
          </a:p>
          <a:p>
            <a:pPr algn="ctr"/>
            <a:r>
              <a:rPr lang="fr-FR" sz="1600" dirty="0"/>
              <a:t>d’occasion</a:t>
            </a:r>
          </a:p>
        </p:txBody>
      </p:sp>
      <p:cxnSp>
        <p:nvCxnSpPr>
          <p:cNvPr id="33" name="Connecteur : en arc 32"/>
          <p:cNvCxnSpPr>
            <a:stCxn id="18" idx="3"/>
            <a:endCxn id="31" idx="3"/>
          </p:cNvCxnSpPr>
          <p:nvPr>
            <p:custDataLst>
              <p:tags r:id="rId13"/>
            </p:custDataLst>
          </p:nvPr>
        </p:nvCxnSpPr>
        <p:spPr>
          <a:xfrm flipH="1">
            <a:off x="4964789" y="3868388"/>
            <a:ext cx="603644" cy="1636622"/>
          </a:xfrm>
          <a:prstGeom prst="curvedConnector3">
            <a:avLst>
              <a:gd name="adj1" fmla="val -37870"/>
            </a:avLst>
          </a:prstGeom>
          <a:ln>
            <a:tailEnd type="triangle" w="lg" len="lg"/>
          </a:ln>
        </p:spPr>
        <p:style>
          <a:lnRef idx="3">
            <a:schemeClr val="accent3"/>
          </a:lnRef>
          <a:fillRef idx="0">
            <a:schemeClr val="accent3"/>
          </a:fillRef>
          <a:effectRef idx="2">
            <a:schemeClr val="accent3"/>
          </a:effectRef>
          <a:fontRef idx="minor">
            <a:schemeClr val="tx1"/>
          </a:fontRef>
        </p:style>
      </p:cxnSp>
      <p:cxnSp>
        <p:nvCxnSpPr>
          <p:cNvPr id="35" name="Connecteur : en arc 34"/>
          <p:cNvCxnSpPr>
            <a:stCxn id="31" idx="2"/>
            <a:endCxn id="8" idx="2"/>
          </p:cNvCxnSpPr>
          <p:nvPr>
            <p:custDataLst>
              <p:tags r:id="rId14"/>
            </p:custDataLst>
          </p:nvPr>
        </p:nvCxnSpPr>
        <p:spPr>
          <a:xfrm rot="5400000" flipH="1">
            <a:off x="2905349" y="4385956"/>
            <a:ext cx="110521" cy="2958585"/>
          </a:xfrm>
          <a:prstGeom prst="curvedConnector3">
            <a:avLst>
              <a:gd name="adj1" fmla="val -206839"/>
            </a:avLst>
          </a:prstGeom>
          <a:ln>
            <a:tailEnd type="triangle" w="lg" len="lg"/>
          </a:ln>
        </p:spPr>
        <p:style>
          <a:lnRef idx="3">
            <a:schemeClr val="accent3"/>
          </a:lnRef>
          <a:fillRef idx="0">
            <a:schemeClr val="accent3"/>
          </a:fillRef>
          <a:effectRef idx="2">
            <a:schemeClr val="accent3"/>
          </a:effectRef>
          <a:fontRef idx="minor">
            <a:schemeClr val="tx1"/>
          </a:fontRef>
        </p:style>
      </p:cxnSp>
      <p:sp>
        <p:nvSpPr>
          <p:cNvPr id="36" name="Flèche : courbe vers la gauche 35"/>
          <p:cNvSpPr/>
          <p:nvPr>
            <p:custDataLst>
              <p:tags r:id="rId15"/>
            </p:custDataLst>
          </p:nvPr>
        </p:nvSpPr>
        <p:spPr>
          <a:xfrm>
            <a:off x="1817546" y="3891309"/>
            <a:ext cx="340698" cy="63862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7" name="Flèche : courbe vers la gauche 36"/>
          <p:cNvSpPr/>
          <p:nvPr>
            <p:custDataLst>
              <p:tags r:id="rId16"/>
            </p:custDataLst>
          </p:nvPr>
        </p:nvSpPr>
        <p:spPr>
          <a:xfrm>
            <a:off x="3949399" y="3604333"/>
            <a:ext cx="340698" cy="63862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8" name="Flèche : courbe vers la gauche 37"/>
          <p:cNvSpPr/>
          <p:nvPr>
            <p:custDataLst>
              <p:tags r:id="rId17"/>
            </p:custDataLst>
          </p:nvPr>
        </p:nvSpPr>
        <p:spPr>
          <a:xfrm>
            <a:off x="3245170" y="5249194"/>
            <a:ext cx="340698" cy="63862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9" name="ZoneTexte 38"/>
          <p:cNvSpPr txBox="1"/>
          <p:nvPr>
            <p:custDataLst>
              <p:tags r:id="rId18"/>
            </p:custDataLst>
          </p:nvPr>
        </p:nvSpPr>
        <p:spPr>
          <a:xfrm>
            <a:off x="5043001" y="3004036"/>
            <a:ext cx="290464" cy="369332"/>
          </a:xfrm>
          <a:prstGeom prst="rect">
            <a:avLst/>
          </a:prstGeom>
          <a:noFill/>
        </p:spPr>
        <p:txBody>
          <a:bodyPr wrap="none" rtlCol="0">
            <a:spAutoFit/>
          </a:bodyPr>
          <a:lstStyle/>
          <a:p>
            <a:r>
              <a:rPr lang="fr-FR" dirty="0"/>
              <a:t>S</a:t>
            </a:r>
          </a:p>
        </p:txBody>
      </p:sp>
      <p:sp>
        <p:nvSpPr>
          <p:cNvPr id="41" name="ZoneTexte 40"/>
          <p:cNvSpPr txBox="1"/>
          <p:nvPr>
            <p:custDataLst>
              <p:tags r:id="rId19"/>
            </p:custDataLst>
          </p:nvPr>
        </p:nvSpPr>
        <p:spPr>
          <a:xfrm>
            <a:off x="3380541" y="4099220"/>
            <a:ext cx="290464" cy="369332"/>
          </a:xfrm>
          <a:prstGeom prst="rect">
            <a:avLst/>
          </a:prstGeom>
          <a:noFill/>
        </p:spPr>
        <p:txBody>
          <a:bodyPr wrap="none" rtlCol="0">
            <a:spAutoFit/>
          </a:bodyPr>
          <a:lstStyle/>
          <a:p>
            <a:r>
              <a:rPr lang="fr-FR" dirty="0"/>
              <a:t>S</a:t>
            </a:r>
          </a:p>
        </p:txBody>
      </p:sp>
      <p:sp>
        <p:nvSpPr>
          <p:cNvPr id="42" name="ZoneTexte 41"/>
          <p:cNvSpPr txBox="1"/>
          <p:nvPr>
            <p:custDataLst>
              <p:tags r:id="rId20"/>
            </p:custDataLst>
          </p:nvPr>
        </p:nvSpPr>
        <p:spPr>
          <a:xfrm>
            <a:off x="5098496" y="5536992"/>
            <a:ext cx="290464" cy="369332"/>
          </a:xfrm>
          <a:prstGeom prst="rect">
            <a:avLst/>
          </a:prstGeom>
          <a:noFill/>
        </p:spPr>
        <p:txBody>
          <a:bodyPr wrap="none" rtlCol="0">
            <a:spAutoFit/>
          </a:bodyPr>
          <a:lstStyle/>
          <a:p>
            <a:r>
              <a:rPr lang="fr-FR" dirty="0"/>
              <a:t>S</a:t>
            </a:r>
          </a:p>
        </p:txBody>
      </p:sp>
      <p:sp>
        <p:nvSpPr>
          <p:cNvPr id="43" name="ZoneTexte 42"/>
          <p:cNvSpPr txBox="1"/>
          <p:nvPr>
            <p:custDataLst>
              <p:tags r:id="rId21"/>
            </p:custDataLst>
          </p:nvPr>
        </p:nvSpPr>
        <p:spPr>
          <a:xfrm>
            <a:off x="1886454" y="5131527"/>
            <a:ext cx="290464" cy="369332"/>
          </a:xfrm>
          <a:prstGeom prst="rect">
            <a:avLst/>
          </a:prstGeom>
          <a:noFill/>
        </p:spPr>
        <p:txBody>
          <a:bodyPr wrap="none" rtlCol="0">
            <a:spAutoFit/>
          </a:bodyPr>
          <a:lstStyle/>
          <a:p>
            <a:r>
              <a:rPr lang="fr-FR" dirty="0"/>
              <a:t>S</a:t>
            </a:r>
          </a:p>
        </p:txBody>
      </p:sp>
      <p:sp>
        <p:nvSpPr>
          <p:cNvPr id="44" name="ZoneTexte 43"/>
          <p:cNvSpPr txBox="1"/>
          <p:nvPr>
            <p:custDataLst>
              <p:tags r:id="rId22"/>
            </p:custDataLst>
          </p:nvPr>
        </p:nvSpPr>
        <p:spPr>
          <a:xfrm>
            <a:off x="1190852" y="5843542"/>
            <a:ext cx="290464" cy="369332"/>
          </a:xfrm>
          <a:prstGeom prst="rect">
            <a:avLst/>
          </a:prstGeom>
          <a:noFill/>
        </p:spPr>
        <p:txBody>
          <a:bodyPr wrap="none" rtlCol="0">
            <a:spAutoFit/>
          </a:bodyPr>
          <a:lstStyle/>
          <a:p>
            <a:r>
              <a:rPr lang="fr-FR" dirty="0"/>
              <a:t>S</a:t>
            </a:r>
          </a:p>
        </p:txBody>
      </p:sp>
      <p:sp>
        <p:nvSpPr>
          <p:cNvPr id="45" name="ZoneTexte 44"/>
          <p:cNvSpPr txBox="1"/>
          <p:nvPr>
            <p:custDataLst>
              <p:tags r:id="rId23"/>
            </p:custDataLst>
          </p:nvPr>
        </p:nvSpPr>
        <p:spPr>
          <a:xfrm>
            <a:off x="1190852" y="2664063"/>
            <a:ext cx="290464" cy="369332"/>
          </a:xfrm>
          <a:prstGeom prst="rect">
            <a:avLst/>
          </a:prstGeom>
          <a:noFill/>
        </p:spPr>
        <p:txBody>
          <a:bodyPr wrap="none" rtlCol="0">
            <a:spAutoFit/>
          </a:bodyPr>
          <a:lstStyle/>
          <a:p>
            <a:r>
              <a:rPr lang="fr-FR" dirty="0"/>
              <a:t>S</a:t>
            </a:r>
          </a:p>
        </p:txBody>
      </p:sp>
      <p:sp>
        <p:nvSpPr>
          <p:cNvPr id="46" name="ZoneTexte 45"/>
          <p:cNvSpPr txBox="1"/>
          <p:nvPr>
            <p:custDataLst>
              <p:tags r:id="rId24"/>
            </p:custDataLst>
          </p:nvPr>
        </p:nvSpPr>
        <p:spPr>
          <a:xfrm>
            <a:off x="3762490" y="4723935"/>
            <a:ext cx="336952" cy="369332"/>
          </a:xfrm>
          <a:prstGeom prst="rect">
            <a:avLst/>
          </a:prstGeom>
          <a:noFill/>
        </p:spPr>
        <p:txBody>
          <a:bodyPr wrap="none" rtlCol="0">
            <a:spAutoFit/>
          </a:bodyPr>
          <a:lstStyle/>
          <a:p>
            <a:r>
              <a:rPr lang="fr-FR" dirty="0"/>
              <a:t>O</a:t>
            </a:r>
          </a:p>
        </p:txBody>
      </p:sp>
      <p:sp>
        <p:nvSpPr>
          <p:cNvPr id="47" name="ZoneTexte 46"/>
          <p:cNvSpPr txBox="1"/>
          <p:nvPr>
            <p:custDataLst>
              <p:tags r:id="rId25"/>
            </p:custDataLst>
          </p:nvPr>
        </p:nvSpPr>
        <p:spPr>
          <a:xfrm>
            <a:off x="6292091" y="1994341"/>
            <a:ext cx="5899910" cy="646331"/>
          </a:xfrm>
          <a:prstGeom prst="rect">
            <a:avLst/>
          </a:prstGeom>
          <a:noFill/>
        </p:spPr>
        <p:txBody>
          <a:bodyPr wrap="square" rtlCol="0">
            <a:spAutoFit/>
          </a:bodyPr>
          <a:lstStyle/>
          <a:p>
            <a:pPr algn="ctr"/>
            <a:r>
              <a:rPr lang="fr-FR" b="1" dirty="0"/>
              <a:t>Une bonne politique utilise les incitations pour diriger les comportements anticipés vers un état prévisible (Londres)</a:t>
            </a:r>
          </a:p>
        </p:txBody>
      </p:sp>
      <p:sp>
        <p:nvSpPr>
          <p:cNvPr id="48" name="ZoneTexte 47"/>
          <p:cNvSpPr txBox="1"/>
          <p:nvPr>
            <p:custDataLst>
              <p:tags r:id="rId26"/>
            </p:custDataLst>
          </p:nvPr>
        </p:nvSpPr>
        <p:spPr>
          <a:xfrm>
            <a:off x="8984131" y="2853660"/>
            <a:ext cx="991490" cy="584775"/>
          </a:xfrm>
          <a:prstGeom prst="rect">
            <a:avLst/>
          </a:prstGeom>
          <a:noFill/>
        </p:spPr>
        <p:txBody>
          <a:bodyPr wrap="none" rtlCol="0">
            <a:spAutoFit/>
          </a:bodyPr>
          <a:lstStyle/>
          <a:p>
            <a:r>
              <a:rPr lang="fr-FR" sz="1600" dirty="0"/>
              <a:t>Pollution</a:t>
            </a:r>
          </a:p>
          <a:p>
            <a:pPr algn="ctr"/>
            <a:r>
              <a:rPr lang="fr-FR" sz="1600" dirty="0"/>
              <a:t>à Londres</a:t>
            </a:r>
          </a:p>
        </p:txBody>
      </p:sp>
      <p:sp>
        <p:nvSpPr>
          <p:cNvPr id="49" name="ZoneTexte 48"/>
          <p:cNvSpPr txBox="1"/>
          <p:nvPr>
            <p:custDataLst>
              <p:tags r:id="rId27"/>
            </p:custDataLst>
          </p:nvPr>
        </p:nvSpPr>
        <p:spPr>
          <a:xfrm>
            <a:off x="10499649" y="3991498"/>
            <a:ext cx="1313373" cy="584775"/>
          </a:xfrm>
          <a:prstGeom prst="rect">
            <a:avLst/>
          </a:prstGeom>
          <a:noFill/>
        </p:spPr>
        <p:txBody>
          <a:bodyPr wrap="none" rtlCol="0">
            <a:spAutoFit/>
          </a:bodyPr>
          <a:lstStyle/>
          <a:p>
            <a:pPr algn="ctr"/>
            <a:r>
              <a:rPr lang="fr-FR" sz="1600" dirty="0"/>
              <a:t>Péage dans</a:t>
            </a:r>
          </a:p>
          <a:p>
            <a:pPr algn="ctr"/>
            <a:r>
              <a:rPr lang="fr-FR" sz="1600" dirty="0"/>
              <a:t>le centre-ville</a:t>
            </a:r>
          </a:p>
        </p:txBody>
      </p:sp>
      <p:sp>
        <p:nvSpPr>
          <p:cNvPr id="50" name="ZoneTexte 49"/>
          <p:cNvSpPr txBox="1"/>
          <p:nvPr>
            <p:custDataLst>
              <p:tags r:id="rId28"/>
            </p:custDataLst>
          </p:nvPr>
        </p:nvSpPr>
        <p:spPr>
          <a:xfrm>
            <a:off x="9151532" y="5131527"/>
            <a:ext cx="1026243" cy="584775"/>
          </a:xfrm>
          <a:prstGeom prst="rect">
            <a:avLst/>
          </a:prstGeom>
          <a:noFill/>
        </p:spPr>
        <p:txBody>
          <a:bodyPr wrap="none" rtlCol="0">
            <a:spAutoFit/>
          </a:bodyPr>
          <a:lstStyle/>
          <a:p>
            <a:pPr algn="ctr"/>
            <a:r>
              <a:rPr lang="fr-FR" sz="1600" dirty="0"/>
              <a:t>Coût de la</a:t>
            </a:r>
          </a:p>
          <a:p>
            <a:pPr algn="ctr"/>
            <a:r>
              <a:rPr lang="fr-FR" sz="1600" dirty="0"/>
              <a:t>conduite</a:t>
            </a:r>
          </a:p>
        </p:txBody>
      </p:sp>
      <p:sp>
        <p:nvSpPr>
          <p:cNvPr id="51" name="ZoneTexte 50"/>
          <p:cNvSpPr txBox="1"/>
          <p:nvPr>
            <p:custDataLst>
              <p:tags r:id="rId29"/>
            </p:custDataLst>
          </p:nvPr>
        </p:nvSpPr>
        <p:spPr>
          <a:xfrm>
            <a:off x="7784779" y="5954137"/>
            <a:ext cx="1062214" cy="584775"/>
          </a:xfrm>
          <a:prstGeom prst="rect">
            <a:avLst/>
          </a:prstGeom>
          <a:noFill/>
        </p:spPr>
        <p:txBody>
          <a:bodyPr wrap="none" rtlCol="0">
            <a:spAutoFit/>
          </a:bodyPr>
          <a:lstStyle/>
          <a:p>
            <a:pPr algn="ctr"/>
            <a:r>
              <a:rPr lang="fr-FR" sz="1600" dirty="0"/>
              <a:t>Transports</a:t>
            </a:r>
          </a:p>
          <a:p>
            <a:pPr algn="ctr"/>
            <a:r>
              <a:rPr lang="fr-FR" sz="1600" dirty="0"/>
              <a:t>publics</a:t>
            </a:r>
          </a:p>
        </p:txBody>
      </p:sp>
      <p:sp>
        <p:nvSpPr>
          <p:cNvPr id="52" name="ZoneTexte 51"/>
          <p:cNvSpPr txBox="1"/>
          <p:nvPr>
            <p:custDataLst>
              <p:tags r:id="rId30"/>
            </p:custDataLst>
          </p:nvPr>
        </p:nvSpPr>
        <p:spPr>
          <a:xfrm>
            <a:off x="7784779" y="4628140"/>
            <a:ext cx="859723" cy="584775"/>
          </a:xfrm>
          <a:prstGeom prst="rect">
            <a:avLst/>
          </a:prstGeom>
          <a:noFill/>
        </p:spPr>
        <p:txBody>
          <a:bodyPr wrap="none" rtlCol="0">
            <a:spAutoFit/>
          </a:bodyPr>
          <a:lstStyle/>
          <a:p>
            <a:pPr algn="ctr"/>
            <a:r>
              <a:rPr lang="fr-FR" sz="1600" dirty="0"/>
              <a:t>Trafic</a:t>
            </a:r>
          </a:p>
          <a:p>
            <a:pPr algn="ctr"/>
            <a:r>
              <a:rPr lang="fr-FR" sz="1600" dirty="0"/>
              <a:t>voitures</a:t>
            </a:r>
          </a:p>
        </p:txBody>
      </p:sp>
      <p:sp>
        <p:nvSpPr>
          <p:cNvPr id="53" name="ZoneTexte 52"/>
          <p:cNvSpPr txBox="1"/>
          <p:nvPr>
            <p:custDataLst>
              <p:tags r:id="rId31"/>
            </p:custDataLst>
          </p:nvPr>
        </p:nvSpPr>
        <p:spPr>
          <a:xfrm>
            <a:off x="7071301" y="3764178"/>
            <a:ext cx="918841" cy="584775"/>
          </a:xfrm>
          <a:prstGeom prst="rect">
            <a:avLst/>
          </a:prstGeom>
          <a:noFill/>
        </p:spPr>
        <p:txBody>
          <a:bodyPr wrap="none" rtlCol="0">
            <a:spAutoFit/>
          </a:bodyPr>
          <a:lstStyle/>
          <a:p>
            <a:pPr algn="ctr"/>
            <a:r>
              <a:rPr lang="fr-FR" sz="1600" dirty="0"/>
              <a:t>Émission</a:t>
            </a:r>
          </a:p>
          <a:p>
            <a:pPr algn="ctr"/>
            <a:r>
              <a:rPr lang="fr-FR" sz="1600" dirty="0"/>
              <a:t>de gaz</a:t>
            </a:r>
          </a:p>
        </p:txBody>
      </p:sp>
      <p:cxnSp>
        <p:nvCxnSpPr>
          <p:cNvPr id="55" name="Connecteur : en arc 54"/>
          <p:cNvCxnSpPr>
            <a:stCxn id="48" idx="3"/>
            <a:endCxn id="49" idx="0"/>
          </p:cNvCxnSpPr>
          <p:nvPr>
            <p:custDataLst>
              <p:tags r:id="rId32"/>
            </p:custDataLst>
          </p:nvPr>
        </p:nvCxnSpPr>
        <p:spPr>
          <a:xfrm>
            <a:off x="9975621" y="3146048"/>
            <a:ext cx="1180715" cy="845450"/>
          </a:xfrm>
          <a:prstGeom prst="curvedConnector2">
            <a:avLst/>
          </a:prstGeom>
          <a:ln>
            <a:tailEnd type="triangle" w="lg" len="lg"/>
          </a:ln>
        </p:spPr>
        <p:style>
          <a:lnRef idx="3">
            <a:schemeClr val="accent3"/>
          </a:lnRef>
          <a:fillRef idx="0">
            <a:schemeClr val="accent3"/>
          </a:fillRef>
          <a:effectRef idx="2">
            <a:schemeClr val="accent3"/>
          </a:effectRef>
          <a:fontRef idx="minor">
            <a:schemeClr val="tx1"/>
          </a:fontRef>
        </p:style>
      </p:cxnSp>
      <p:cxnSp>
        <p:nvCxnSpPr>
          <p:cNvPr id="57" name="Connecteur : en arc 56"/>
          <p:cNvCxnSpPr>
            <a:stCxn id="49" idx="2"/>
            <a:endCxn id="50" idx="3"/>
          </p:cNvCxnSpPr>
          <p:nvPr>
            <p:custDataLst>
              <p:tags r:id="rId33"/>
            </p:custDataLst>
          </p:nvPr>
        </p:nvCxnSpPr>
        <p:spPr>
          <a:xfrm rot="5400000">
            <a:off x="10243235" y="4510814"/>
            <a:ext cx="847642" cy="978561"/>
          </a:xfrm>
          <a:prstGeom prst="curvedConnector2">
            <a:avLst/>
          </a:prstGeom>
          <a:ln>
            <a:tailEnd type="triangle" w="lg" len="lg"/>
          </a:ln>
        </p:spPr>
        <p:style>
          <a:lnRef idx="3">
            <a:schemeClr val="accent3"/>
          </a:lnRef>
          <a:fillRef idx="0">
            <a:schemeClr val="accent3"/>
          </a:fillRef>
          <a:effectRef idx="2">
            <a:schemeClr val="accent3"/>
          </a:effectRef>
          <a:fontRef idx="minor">
            <a:schemeClr val="tx1"/>
          </a:fontRef>
        </p:style>
      </p:cxnSp>
      <p:cxnSp>
        <p:nvCxnSpPr>
          <p:cNvPr id="59" name="Connecteur : en arc 58"/>
          <p:cNvCxnSpPr>
            <a:stCxn id="50" idx="1"/>
            <a:endCxn id="52" idx="2"/>
          </p:cNvCxnSpPr>
          <p:nvPr>
            <p:custDataLst>
              <p:tags r:id="rId34"/>
            </p:custDataLst>
          </p:nvPr>
        </p:nvCxnSpPr>
        <p:spPr>
          <a:xfrm rot="10800000">
            <a:off x="8214642" y="5212915"/>
            <a:ext cx="936891" cy="211000"/>
          </a:xfrm>
          <a:prstGeom prst="curvedConnector2">
            <a:avLst/>
          </a:prstGeom>
          <a:ln>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1" name="Connecteur : en arc 60"/>
          <p:cNvCxnSpPr>
            <a:stCxn id="52" idx="1"/>
            <a:endCxn id="53" idx="2"/>
          </p:cNvCxnSpPr>
          <p:nvPr>
            <p:custDataLst>
              <p:tags r:id="rId35"/>
            </p:custDataLst>
          </p:nvPr>
        </p:nvCxnSpPr>
        <p:spPr>
          <a:xfrm rot="10800000">
            <a:off x="7530723" y="4348954"/>
            <a:ext cx="254057" cy="571575"/>
          </a:xfrm>
          <a:prstGeom prst="curvedConnector2">
            <a:avLst/>
          </a:prstGeom>
          <a:ln>
            <a:tailEnd type="triangle" w="lg" len="lg"/>
          </a:ln>
        </p:spPr>
        <p:style>
          <a:lnRef idx="3">
            <a:schemeClr val="accent3"/>
          </a:lnRef>
          <a:fillRef idx="0">
            <a:schemeClr val="accent3"/>
          </a:fillRef>
          <a:effectRef idx="2">
            <a:schemeClr val="accent3"/>
          </a:effectRef>
          <a:fontRef idx="minor">
            <a:schemeClr val="tx1"/>
          </a:fontRef>
        </p:style>
      </p:cxnSp>
      <p:cxnSp>
        <p:nvCxnSpPr>
          <p:cNvPr id="63" name="Connecteur : en arc 62"/>
          <p:cNvCxnSpPr>
            <a:stCxn id="53" idx="0"/>
            <a:endCxn id="48" idx="1"/>
          </p:cNvCxnSpPr>
          <p:nvPr>
            <p:custDataLst>
              <p:tags r:id="rId36"/>
            </p:custDataLst>
          </p:nvPr>
        </p:nvCxnSpPr>
        <p:spPr>
          <a:xfrm rot="5400000" flipH="1" flipV="1">
            <a:off x="7948361" y="2728409"/>
            <a:ext cx="618130" cy="1453409"/>
          </a:xfrm>
          <a:prstGeom prst="curvedConnector2">
            <a:avLst/>
          </a:prstGeom>
          <a:ln>
            <a:tailEnd type="triangle" w="lg" len="lg"/>
          </a:ln>
        </p:spPr>
        <p:style>
          <a:lnRef idx="3">
            <a:schemeClr val="accent3"/>
          </a:lnRef>
          <a:fillRef idx="0">
            <a:schemeClr val="accent3"/>
          </a:fillRef>
          <a:effectRef idx="2">
            <a:schemeClr val="accent3"/>
          </a:effectRef>
          <a:fontRef idx="minor">
            <a:schemeClr val="tx1"/>
          </a:fontRef>
        </p:style>
      </p:cxnSp>
      <p:cxnSp>
        <p:nvCxnSpPr>
          <p:cNvPr id="73" name="Connecteur : en arc 72"/>
          <p:cNvCxnSpPr>
            <a:stCxn id="50" idx="2"/>
            <a:endCxn id="51" idx="3"/>
          </p:cNvCxnSpPr>
          <p:nvPr>
            <p:custDataLst>
              <p:tags r:id="rId37"/>
            </p:custDataLst>
          </p:nvPr>
        </p:nvCxnSpPr>
        <p:spPr>
          <a:xfrm rot="5400000">
            <a:off x="8990713" y="5572583"/>
            <a:ext cx="530223" cy="817661"/>
          </a:xfrm>
          <a:prstGeom prst="curvedConnector2">
            <a:avLst/>
          </a:prstGeom>
          <a:ln>
            <a:tailEnd type="triangle" w="lg" len="lg"/>
          </a:ln>
        </p:spPr>
        <p:style>
          <a:lnRef idx="3">
            <a:schemeClr val="accent3"/>
          </a:lnRef>
          <a:fillRef idx="0">
            <a:schemeClr val="accent3"/>
          </a:fillRef>
          <a:effectRef idx="2">
            <a:schemeClr val="accent3"/>
          </a:effectRef>
          <a:fontRef idx="minor">
            <a:schemeClr val="tx1"/>
          </a:fontRef>
        </p:style>
      </p:cxnSp>
      <p:cxnSp>
        <p:nvCxnSpPr>
          <p:cNvPr id="75" name="Connecteur : en arc 74"/>
          <p:cNvCxnSpPr>
            <a:stCxn id="51" idx="1"/>
            <a:endCxn id="53" idx="1"/>
          </p:cNvCxnSpPr>
          <p:nvPr>
            <p:custDataLst>
              <p:tags r:id="rId38"/>
            </p:custDataLst>
          </p:nvPr>
        </p:nvCxnSpPr>
        <p:spPr>
          <a:xfrm rot="10800000">
            <a:off x="7071301" y="4056567"/>
            <a:ext cx="713478" cy="2189959"/>
          </a:xfrm>
          <a:prstGeom prst="curvedConnector3">
            <a:avLst>
              <a:gd name="adj1" fmla="val 132040"/>
            </a:avLst>
          </a:prstGeom>
          <a:ln>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7" name="Connecteur : en arc 76"/>
          <p:cNvCxnSpPr>
            <a:cxnSpLocks/>
            <a:stCxn id="52" idx="0"/>
            <a:endCxn id="49" idx="1"/>
          </p:cNvCxnSpPr>
          <p:nvPr>
            <p:custDataLst>
              <p:tags r:id="rId39"/>
            </p:custDataLst>
          </p:nvPr>
        </p:nvCxnSpPr>
        <p:spPr>
          <a:xfrm rot="5400000" flipH="1" flipV="1">
            <a:off x="9185018" y="3313509"/>
            <a:ext cx="344254" cy="2285008"/>
          </a:xfrm>
          <a:prstGeom prst="curvedConnector2">
            <a:avLst/>
          </a:prstGeom>
          <a:ln>
            <a:solidFill>
              <a:srgbClr val="C00000"/>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79" name="Flèche : courbe vers la gauche 78"/>
          <p:cNvSpPr/>
          <p:nvPr>
            <p:custDataLst>
              <p:tags r:id="rId40"/>
            </p:custDataLst>
          </p:nvPr>
        </p:nvSpPr>
        <p:spPr>
          <a:xfrm>
            <a:off x="9071697" y="3500526"/>
            <a:ext cx="340698" cy="63862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0" name="Flèche : courbe vers la gauche 79"/>
          <p:cNvSpPr/>
          <p:nvPr>
            <p:custDataLst>
              <p:tags r:id="rId41"/>
            </p:custDataLst>
          </p:nvPr>
        </p:nvSpPr>
        <p:spPr>
          <a:xfrm>
            <a:off x="9864973" y="4468552"/>
            <a:ext cx="340698" cy="63862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1" name="Flèche : courbe vers la gauche 80"/>
          <p:cNvSpPr/>
          <p:nvPr>
            <p:custDataLst>
              <p:tags r:id="rId42"/>
            </p:custDataLst>
          </p:nvPr>
        </p:nvSpPr>
        <p:spPr>
          <a:xfrm>
            <a:off x="7446425" y="5264211"/>
            <a:ext cx="340698" cy="63862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2" name="ZoneTexte 81"/>
          <p:cNvSpPr txBox="1"/>
          <p:nvPr>
            <p:custDataLst>
              <p:tags r:id="rId43"/>
            </p:custDataLst>
          </p:nvPr>
        </p:nvSpPr>
        <p:spPr>
          <a:xfrm>
            <a:off x="8658218" y="2770206"/>
            <a:ext cx="290464" cy="369332"/>
          </a:xfrm>
          <a:prstGeom prst="rect">
            <a:avLst/>
          </a:prstGeom>
          <a:noFill/>
        </p:spPr>
        <p:txBody>
          <a:bodyPr wrap="none" rtlCol="0">
            <a:spAutoFit/>
          </a:bodyPr>
          <a:lstStyle/>
          <a:p>
            <a:r>
              <a:rPr lang="fr-FR" dirty="0"/>
              <a:t>S</a:t>
            </a:r>
          </a:p>
        </p:txBody>
      </p:sp>
      <p:sp>
        <p:nvSpPr>
          <p:cNvPr id="83" name="ZoneTexte 82"/>
          <p:cNvSpPr txBox="1"/>
          <p:nvPr>
            <p:custDataLst>
              <p:tags r:id="rId44"/>
            </p:custDataLst>
          </p:nvPr>
        </p:nvSpPr>
        <p:spPr>
          <a:xfrm>
            <a:off x="7229089" y="4297265"/>
            <a:ext cx="290464" cy="369332"/>
          </a:xfrm>
          <a:prstGeom prst="rect">
            <a:avLst/>
          </a:prstGeom>
          <a:noFill/>
        </p:spPr>
        <p:txBody>
          <a:bodyPr wrap="none" rtlCol="0">
            <a:spAutoFit/>
          </a:bodyPr>
          <a:lstStyle/>
          <a:p>
            <a:r>
              <a:rPr lang="fr-FR" dirty="0"/>
              <a:t>S</a:t>
            </a:r>
          </a:p>
        </p:txBody>
      </p:sp>
      <p:sp>
        <p:nvSpPr>
          <p:cNvPr id="84" name="ZoneTexte 83"/>
          <p:cNvSpPr txBox="1"/>
          <p:nvPr>
            <p:custDataLst>
              <p:tags r:id="rId45"/>
            </p:custDataLst>
          </p:nvPr>
        </p:nvSpPr>
        <p:spPr>
          <a:xfrm>
            <a:off x="10100844" y="5473591"/>
            <a:ext cx="290464" cy="369332"/>
          </a:xfrm>
          <a:prstGeom prst="rect">
            <a:avLst/>
          </a:prstGeom>
          <a:noFill/>
        </p:spPr>
        <p:txBody>
          <a:bodyPr wrap="none" rtlCol="0">
            <a:spAutoFit/>
          </a:bodyPr>
          <a:lstStyle/>
          <a:p>
            <a:r>
              <a:rPr lang="fr-FR" dirty="0"/>
              <a:t>S</a:t>
            </a:r>
          </a:p>
        </p:txBody>
      </p:sp>
      <p:sp>
        <p:nvSpPr>
          <p:cNvPr id="85" name="ZoneTexte 84"/>
          <p:cNvSpPr txBox="1"/>
          <p:nvPr>
            <p:custDataLst>
              <p:tags r:id="rId46"/>
            </p:custDataLst>
          </p:nvPr>
        </p:nvSpPr>
        <p:spPr>
          <a:xfrm>
            <a:off x="11194215" y="3597001"/>
            <a:ext cx="290464" cy="369332"/>
          </a:xfrm>
          <a:prstGeom prst="rect">
            <a:avLst/>
          </a:prstGeom>
          <a:noFill/>
        </p:spPr>
        <p:txBody>
          <a:bodyPr wrap="none" rtlCol="0">
            <a:spAutoFit/>
          </a:bodyPr>
          <a:lstStyle/>
          <a:p>
            <a:r>
              <a:rPr lang="fr-FR" dirty="0"/>
              <a:t>S</a:t>
            </a:r>
          </a:p>
        </p:txBody>
      </p:sp>
      <p:sp>
        <p:nvSpPr>
          <p:cNvPr id="86" name="ZoneTexte 85"/>
          <p:cNvSpPr txBox="1"/>
          <p:nvPr>
            <p:custDataLst>
              <p:tags r:id="rId47"/>
            </p:custDataLst>
          </p:nvPr>
        </p:nvSpPr>
        <p:spPr>
          <a:xfrm>
            <a:off x="8939894" y="6300170"/>
            <a:ext cx="290464" cy="369332"/>
          </a:xfrm>
          <a:prstGeom prst="rect">
            <a:avLst/>
          </a:prstGeom>
          <a:noFill/>
        </p:spPr>
        <p:txBody>
          <a:bodyPr wrap="none" rtlCol="0">
            <a:spAutoFit/>
          </a:bodyPr>
          <a:lstStyle/>
          <a:p>
            <a:r>
              <a:rPr lang="fr-FR" dirty="0"/>
              <a:t>S</a:t>
            </a:r>
          </a:p>
        </p:txBody>
      </p:sp>
      <p:sp>
        <p:nvSpPr>
          <p:cNvPr id="87" name="ZoneTexte 86"/>
          <p:cNvSpPr txBox="1"/>
          <p:nvPr>
            <p:custDataLst>
              <p:tags r:id="rId48"/>
            </p:custDataLst>
          </p:nvPr>
        </p:nvSpPr>
        <p:spPr>
          <a:xfrm>
            <a:off x="6604275" y="3914554"/>
            <a:ext cx="336952" cy="369332"/>
          </a:xfrm>
          <a:prstGeom prst="rect">
            <a:avLst/>
          </a:prstGeom>
          <a:noFill/>
        </p:spPr>
        <p:txBody>
          <a:bodyPr wrap="none" rtlCol="0">
            <a:spAutoFit/>
          </a:bodyPr>
          <a:lstStyle/>
          <a:p>
            <a:r>
              <a:rPr lang="fr-FR" dirty="0"/>
              <a:t>O</a:t>
            </a:r>
          </a:p>
        </p:txBody>
      </p:sp>
      <p:sp>
        <p:nvSpPr>
          <p:cNvPr id="88" name="ZoneTexte 87"/>
          <p:cNvSpPr txBox="1"/>
          <p:nvPr>
            <p:custDataLst>
              <p:tags r:id="rId49"/>
            </p:custDataLst>
          </p:nvPr>
        </p:nvSpPr>
        <p:spPr>
          <a:xfrm>
            <a:off x="8159904" y="5307435"/>
            <a:ext cx="336952" cy="369332"/>
          </a:xfrm>
          <a:prstGeom prst="rect">
            <a:avLst/>
          </a:prstGeom>
          <a:noFill/>
        </p:spPr>
        <p:txBody>
          <a:bodyPr wrap="none" rtlCol="0">
            <a:spAutoFit/>
          </a:bodyPr>
          <a:lstStyle/>
          <a:p>
            <a:r>
              <a:rPr lang="fr-FR" dirty="0"/>
              <a:t>O</a:t>
            </a:r>
          </a:p>
        </p:txBody>
      </p:sp>
      <p:sp>
        <p:nvSpPr>
          <p:cNvPr id="89" name="ZoneTexte 88"/>
          <p:cNvSpPr txBox="1"/>
          <p:nvPr>
            <p:custDataLst>
              <p:tags r:id="rId50"/>
            </p:custDataLst>
          </p:nvPr>
        </p:nvSpPr>
        <p:spPr>
          <a:xfrm>
            <a:off x="10260757" y="3910347"/>
            <a:ext cx="336952" cy="369332"/>
          </a:xfrm>
          <a:prstGeom prst="rect">
            <a:avLst/>
          </a:prstGeom>
          <a:noFill/>
        </p:spPr>
        <p:txBody>
          <a:bodyPr wrap="none" rtlCol="0">
            <a:spAutoFit/>
          </a:bodyPr>
          <a:lstStyle/>
          <a:p>
            <a:r>
              <a:rPr lang="fr-FR" dirty="0"/>
              <a:t>O</a:t>
            </a:r>
          </a:p>
        </p:txBody>
      </p:sp>
      <p:sp>
        <p:nvSpPr>
          <p:cNvPr id="92" name="Titre 1"/>
          <p:cNvSpPr>
            <a:spLocks noGrp="1"/>
          </p:cNvSpPr>
          <p:nvPr>
            <p:ph type="title"/>
            <p:custDataLst>
              <p:tags r:id="rId51"/>
            </p:custDataLst>
          </p:nvPr>
        </p:nvSpPr>
        <p:spPr>
          <a:xfrm>
            <a:off x="0" y="466343"/>
            <a:ext cx="12192000" cy="1362113"/>
          </a:xfrm>
        </p:spPr>
        <p:txBody>
          <a:bodyPr>
            <a:normAutofit/>
          </a:bodyPr>
          <a:lstStyle/>
          <a:p>
            <a:pPr algn="ctr"/>
            <a:r>
              <a:rPr lang="fr-FR" dirty="0"/>
              <a:t>Une politique incitative pour changer globalement les comportements ?</a:t>
            </a:r>
            <a:br>
              <a:rPr lang="fr-FR" dirty="0"/>
            </a:br>
            <a:r>
              <a:rPr lang="fr-FR" dirty="0"/>
              <a:t>L’intérêt de la Dynamique des systèmes :  la loi des conséquences inattendues</a:t>
            </a:r>
          </a:p>
        </p:txBody>
      </p:sp>
    </p:spTree>
    <p:extLst>
      <p:ext uri="{BB962C8B-B14F-4D97-AF65-F5344CB8AC3E}">
        <p14:creationId xmlns:p14="http://schemas.microsoft.com/office/powerpoint/2010/main" val="1554764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55"/>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8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0"/>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57"/>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84"/>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52"/>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59"/>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88"/>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53"/>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61"/>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83"/>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63"/>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82"/>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51"/>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73"/>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86"/>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nodeType="clickEffect">
                                  <p:stCondLst>
                                    <p:cond delay="0"/>
                                  </p:stCondLst>
                                  <p:childTnLst>
                                    <p:set>
                                      <p:cBhvr>
                                        <p:cTn id="140" dur="1" fill="hold">
                                          <p:stCondLst>
                                            <p:cond delay="0"/>
                                          </p:stCondLst>
                                        </p:cTn>
                                        <p:tgtEl>
                                          <p:spTgt spid="75"/>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87"/>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89"/>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77"/>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79"/>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80"/>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8" grpId="0"/>
      <p:bldP spid="31" grpId="0"/>
      <p:bldP spid="36" grpId="0" animBg="1"/>
      <p:bldP spid="37" grpId="0" animBg="1"/>
      <p:bldP spid="38" grpId="0" animBg="1"/>
      <p:bldP spid="39" grpId="0"/>
      <p:bldP spid="41" grpId="0"/>
      <p:bldP spid="42" grpId="0"/>
      <p:bldP spid="43" grpId="0"/>
      <p:bldP spid="44" grpId="0"/>
      <p:bldP spid="45" grpId="0"/>
      <p:bldP spid="46" grpId="0"/>
      <p:bldP spid="47" grpId="0"/>
      <p:bldP spid="48" grpId="0"/>
      <p:bldP spid="49" grpId="0"/>
      <p:bldP spid="50" grpId="0"/>
      <p:bldP spid="51" grpId="0"/>
      <p:bldP spid="52" grpId="0"/>
      <p:bldP spid="53" grpId="0"/>
      <p:bldP spid="79" grpId="0" animBg="1"/>
      <p:bldP spid="80" grpId="0" animBg="1"/>
      <p:bldP spid="81" grpId="0" animBg="1"/>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custDataLst>
              <p:tags r:id="rId1"/>
            </p:custDataLst>
          </p:nvPr>
        </p:nvSpPr>
        <p:spPr>
          <a:xfrm>
            <a:off x="10223102" y="6476565"/>
            <a:ext cx="1968898" cy="365125"/>
          </a:xfrm>
        </p:spPr>
        <p:txBody>
          <a:bodyPr/>
          <a:lstStyle/>
          <a:p>
            <a:pPr rtl="0"/>
            <a:fld id="{BD266BE7-899D-4075-917F-DBDE33B6B692}" type="slidenum">
              <a:rPr lang="fr-FR" smtClean="0"/>
              <a:t>17</a:t>
            </a:fld>
            <a:endParaRPr lang="fr-FR" dirty="0"/>
          </a:p>
        </p:txBody>
      </p:sp>
      <p:sp>
        <p:nvSpPr>
          <p:cNvPr id="4" name="Titre 1"/>
          <p:cNvSpPr>
            <a:spLocks noGrp="1"/>
          </p:cNvSpPr>
          <p:nvPr>
            <p:ph type="title"/>
            <p:custDataLst>
              <p:tags r:id="rId2"/>
            </p:custDataLst>
          </p:nvPr>
        </p:nvSpPr>
        <p:spPr>
          <a:xfrm>
            <a:off x="0" y="466343"/>
            <a:ext cx="12192000" cy="1362113"/>
          </a:xfrm>
        </p:spPr>
        <p:txBody>
          <a:bodyPr>
            <a:normAutofit/>
          </a:bodyPr>
          <a:lstStyle/>
          <a:p>
            <a:pPr algn="ctr"/>
            <a:r>
              <a:rPr lang="fr-FR" dirty="0"/>
              <a:t>Une politique incitative pour changer globalement les comportements ?</a:t>
            </a:r>
            <a:br>
              <a:rPr lang="fr-FR" dirty="0"/>
            </a:br>
            <a:r>
              <a:rPr lang="fr-FR" dirty="0"/>
              <a:t>L’intérêt de la Dynamique des systèmes :  la loi des conséquences inattendues</a:t>
            </a:r>
          </a:p>
        </p:txBody>
      </p:sp>
      <p:sp>
        <p:nvSpPr>
          <p:cNvPr id="5" name="ZoneTexte 4"/>
          <p:cNvSpPr txBox="1"/>
          <p:nvPr>
            <p:custDataLst>
              <p:tags r:id="rId3"/>
            </p:custDataLst>
          </p:nvPr>
        </p:nvSpPr>
        <p:spPr>
          <a:xfrm>
            <a:off x="206589" y="1849144"/>
            <a:ext cx="11778822" cy="646331"/>
          </a:xfrm>
          <a:prstGeom prst="rect">
            <a:avLst/>
          </a:prstGeom>
          <a:noFill/>
        </p:spPr>
        <p:txBody>
          <a:bodyPr wrap="square" rtlCol="0">
            <a:spAutoFit/>
          </a:bodyPr>
          <a:lstStyle/>
          <a:p>
            <a:pPr algn="ctr"/>
            <a:r>
              <a:rPr lang="fr-FR" dirty="0"/>
              <a:t>Michael Jensen, professeur à la Harvard Business </a:t>
            </a:r>
            <a:r>
              <a:rPr lang="fr-FR" dirty="0" err="1"/>
              <a:t>School</a:t>
            </a:r>
            <a:r>
              <a:rPr lang="fr-FR" dirty="0"/>
              <a:t>, spécialisé dans l’étude des incitations en Management</a:t>
            </a:r>
          </a:p>
          <a:p>
            <a:pPr algn="ctr"/>
            <a:r>
              <a:rPr lang="fr-FR" dirty="0"/>
              <a:t>Selon lui, les stock-options sont de </a:t>
            </a:r>
            <a:r>
              <a:rPr lang="fr-FR" b="1" dirty="0"/>
              <a:t>« l’héroïne managériale » ! Ils encouragent les résultats à CT au détriment de ceux à LT</a:t>
            </a:r>
          </a:p>
        </p:txBody>
      </p:sp>
      <p:sp>
        <p:nvSpPr>
          <p:cNvPr id="2" name="ZoneTexte 1"/>
          <p:cNvSpPr txBox="1"/>
          <p:nvPr>
            <p:custDataLst>
              <p:tags r:id="rId4"/>
            </p:custDataLst>
          </p:nvPr>
        </p:nvSpPr>
        <p:spPr>
          <a:xfrm>
            <a:off x="2267392" y="2596316"/>
            <a:ext cx="1558760" cy="584775"/>
          </a:xfrm>
          <a:prstGeom prst="rect">
            <a:avLst/>
          </a:prstGeom>
          <a:noFill/>
        </p:spPr>
        <p:txBody>
          <a:bodyPr wrap="none" rtlCol="0">
            <a:spAutoFit/>
          </a:bodyPr>
          <a:lstStyle/>
          <a:p>
            <a:pPr algn="ctr"/>
            <a:r>
              <a:rPr lang="fr-FR" sz="1600" dirty="0"/>
              <a:t>Recherche pics</a:t>
            </a:r>
          </a:p>
          <a:p>
            <a:pPr algn="ctr"/>
            <a:r>
              <a:rPr lang="fr-FR" sz="1600" dirty="0"/>
              <a:t>de résultats à CT</a:t>
            </a:r>
          </a:p>
        </p:txBody>
      </p:sp>
      <p:sp>
        <p:nvSpPr>
          <p:cNvPr id="6" name="ZoneTexte 5"/>
          <p:cNvSpPr txBox="1"/>
          <p:nvPr>
            <p:custDataLst>
              <p:tags r:id="rId5"/>
            </p:custDataLst>
          </p:nvPr>
        </p:nvSpPr>
        <p:spPr>
          <a:xfrm>
            <a:off x="4153510" y="3304475"/>
            <a:ext cx="1486818" cy="584775"/>
          </a:xfrm>
          <a:prstGeom prst="rect">
            <a:avLst/>
          </a:prstGeom>
          <a:noFill/>
        </p:spPr>
        <p:txBody>
          <a:bodyPr wrap="none" rtlCol="0">
            <a:spAutoFit/>
          </a:bodyPr>
          <a:lstStyle/>
          <a:p>
            <a:pPr algn="ctr"/>
            <a:r>
              <a:rPr lang="fr-FR" sz="1600" dirty="0"/>
              <a:t>Actions du DG</a:t>
            </a:r>
          </a:p>
          <a:p>
            <a:pPr algn="ctr"/>
            <a:r>
              <a:rPr lang="fr-FR" sz="1600" dirty="0"/>
              <a:t>pour performer</a:t>
            </a:r>
          </a:p>
        </p:txBody>
      </p:sp>
      <p:sp>
        <p:nvSpPr>
          <p:cNvPr id="7" name="ZoneTexte 6"/>
          <p:cNvSpPr txBox="1"/>
          <p:nvPr>
            <p:custDataLst>
              <p:tags r:id="rId6"/>
            </p:custDataLst>
          </p:nvPr>
        </p:nvSpPr>
        <p:spPr>
          <a:xfrm>
            <a:off x="5391017" y="4095997"/>
            <a:ext cx="1307987" cy="830997"/>
          </a:xfrm>
          <a:prstGeom prst="rect">
            <a:avLst/>
          </a:prstGeom>
          <a:noFill/>
        </p:spPr>
        <p:txBody>
          <a:bodyPr wrap="none" rtlCol="0">
            <a:spAutoFit/>
          </a:bodyPr>
          <a:lstStyle/>
          <a:p>
            <a:pPr algn="ctr"/>
            <a:r>
              <a:rPr lang="fr-FR" sz="1600" dirty="0"/>
              <a:t>Incitations :</a:t>
            </a:r>
          </a:p>
          <a:p>
            <a:pPr algn="ctr"/>
            <a:r>
              <a:rPr lang="fr-FR" sz="1600" dirty="0"/>
              <a:t>attribution</a:t>
            </a:r>
          </a:p>
          <a:p>
            <a:pPr algn="ctr"/>
            <a:r>
              <a:rPr lang="fr-FR" sz="1600" dirty="0"/>
              <a:t>stock-options</a:t>
            </a:r>
          </a:p>
        </p:txBody>
      </p:sp>
      <p:sp>
        <p:nvSpPr>
          <p:cNvPr id="8" name="ZoneTexte 7"/>
          <p:cNvSpPr txBox="1"/>
          <p:nvPr>
            <p:custDataLst>
              <p:tags r:id="rId7"/>
            </p:custDataLst>
          </p:nvPr>
        </p:nvSpPr>
        <p:spPr>
          <a:xfrm>
            <a:off x="3046772" y="5332693"/>
            <a:ext cx="1341457" cy="338554"/>
          </a:xfrm>
          <a:prstGeom prst="rect">
            <a:avLst/>
          </a:prstGeom>
          <a:noFill/>
        </p:spPr>
        <p:txBody>
          <a:bodyPr wrap="none" rtlCol="0">
            <a:spAutoFit/>
          </a:bodyPr>
          <a:lstStyle/>
          <a:p>
            <a:r>
              <a:rPr lang="fr-FR" sz="1600" dirty="0"/>
              <a:t>Résultats à CT</a:t>
            </a:r>
          </a:p>
        </p:txBody>
      </p:sp>
      <p:sp>
        <p:nvSpPr>
          <p:cNvPr id="9" name="ZoneTexte 8"/>
          <p:cNvSpPr txBox="1"/>
          <p:nvPr>
            <p:custDataLst>
              <p:tags r:id="rId8"/>
            </p:custDataLst>
          </p:nvPr>
        </p:nvSpPr>
        <p:spPr>
          <a:xfrm>
            <a:off x="730732" y="3803609"/>
            <a:ext cx="973151" cy="584775"/>
          </a:xfrm>
          <a:prstGeom prst="rect">
            <a:avLst/>
          </a:prstGeom>
          <a:noFill/>
        </p:spPr>
        <p:txBody>
          <a:bodyPr wrap="none" rtlCol="0">
            <a:spAutoFit/>
          </a:bodyPr>
          <a:lstStyle/>
          <a:p>
            <a:pPr algn="ctr"/>
            <a:r>
              <a:rPr lang="fr-FR" sz="1600" dirty="0"/>
              <a:t>Valeur de</a:t>
            </a:r>
          </a:p>
          <a:p>
            <a:pPr algn="ctr"/>
            <a:r>
              <a:rPr lang="fr-FR" sz="1600" dirty="0"/>
              <a:t>l’action</a:t>
            </a:r>
          </a:p>
        </p:txBody>
      </p:sp>
      <p:sp>
        <p:nvSpPr>
          <p:cNvPr id="10" name="ZoneTexte 9"/>
          <p:cNvSpPr txBox="1"/>
          <p:nvPr>
            <p:custDataLst>
              <p:tags r:id="rId9"/>
            </p:custDataLst>
          </p:nvPr>
        </p:nvSpPr>
        <p:spPr>
          <a:xfrm>
            <a:off x="884243" y="5653608"/>
            <a:ext cx="1200457" cy="584775"/>
          </a:xfrm>
          <a:prstGeom prst="rect">
            <a:avLst/>
          </a:prstGeom>
          <a:noFill/>
        </p:spPr>
        <p:txBody>
          <a:bodyPr wrap="none" rtlCol="0">
            <a:spAutoFit/>
          </a:bodyPr>
          <a:lstStyle/>
          <a:p>
            <a:pPr algn="ctr"/>
            <a:r>
              <a:rPr lang="fr-FR" sz="1600" dirty="0"/>
              <a:t>Revente</a:t>
            </a:r>
          </a:p>
          <a:p>
            <a:pPr algn="ctr"/>
            <a:r>
              <a:rPr lang="fr-FR" sz="1600" dirty="0"/>
              <a:t>d’actions (1)</a:t>
            </a:r>
          </a:p>
        </p:txBody>
      </p:sp>
      <p:sp>
        <p:nvSpPr>
          <p:cNvPr id="11" name="ZoneTexte 10"/>
          <p:cNvSpPr txBox="1"/>
          <p:nvPr>
            <p:custDataLst>
              <p:tags r:id="rId10"/>
            </p:custDataLst>
          </p:nvPr>
        </p:nvSpPr>
        <p:spPr>
          <a:xfrm>
            <a:off x="6605625" y="5133741"/>
            <a:ext cx="1497526" cy="830997"/>
          </a:xfrm>
          <a:prstGeom prst="rect">
            <a:avLst/>
          </a:prstGeom>
          <a:noFill/>
        </p:spPr>
        <p:txBody>
          <a:bodyPr wrap="none" rtlCol="0">
            <a:spAutoFit/>
          </a:bodyPr>
          <a:lstStyle/>
          <a:p>
            <a:pPr algn="ctr"/>
            <a:r>
              <a:rPr lang="fr-FR" sz="1600" dirty="0"/>
              <a:t>Encouragement</a:t>
            </a:r>
          </a:p>
          <a:p>
            <a:pPr algn="ctr"/>
            <a:r>
              <a:rPr lang="fr-FR" sz="1600" dirty="0"/>
              <a:t>à la Fraude</a:t>
            </a:r>
          </a:p>
          <a:p>
            <a:pPr algn="ctr"/>
            <a:r>
              <a:rPr lang="fr-FR" sz="1600" dirty="0"/>
              <a:t>comptable</a:t>
            </a:r>
          </a:p>
        </p:txBody>
      </p:sp>
      <p:cxnSp>
        <p:nvCxnSpPr>
          <p:cNvPr id="12" name="Connecteur : en arc 11"/>
          <p:cNvCxnSpPr>
            <a:cxnSpLocks/>
            <a:stCxn id="6" idx="0"/>
            <a:endCxn id="2" idx="3"/>
          </p:cNvCxnSpPr>
          <p:nvPr>
            <p:custDataLst>
              <p:tags r:id="rId11"/>
            </p:custDataLst>
          </p:nvPr>
        </p:nvCxnSpPr>
        <p:spPr>
          <a:xfrm rot="16200000" flipV="1">
            <a:off x="4153651" y="2561206"/>
            <a:ext cx="415771" cy="1070767"/>
          </a:xfrm>
          <a:prstGeom prst="curvedConnector2">
            <a:avLst/>
          </a:prstGeom>
          <a:ln>
            <a:tailEnd type="triangle" w="lg" len="lg"/>
          </a:ln>
        </p:spPr>
        <p:style>
          <a:lnRef idx="3">
            <a:schemeClr val="accent3"/>
          </a:lnRef>
          <a:fillRef idx="0">
            <a:schemeClr val="accent3"/>
          </a:fillRef>
          <a:effectRef idx="2">
            <a:schemeClr val="accent3"/>
          </a:effectRef>
          <a:fontRef idx="minor">
            <a:schemeClr val="tx1"/>
          </a:fontRef>
        </p:style>
      </p:cxnSp>
      <p:cxnSp>
        <p:nvCxnSpPr>
          <p:cNvPr id="15" name="Connecteur : en arc 14"/>
          <p:cNvCxnSpPr>
            <a:cxnSpLocks/>
            <a:stCxn id="7" idx="1"/>
            <a:endCxn id="6" idx="2"/>
          </p:cNvCxnSpPr>
          <p:nvPr>
            <p:custDataLst>
              <p:tags r:id="rId12"/>
            </p:custDataLst>
          </p:nvPr>
        </p:nvCxnSpPr>
        <p:spPr>
          <a:xfrm rot="10800000">
            <a:off x="4896919" y="3889250"/>
            <a:ext cx="494098" cy="622246"/>
          </a:xfrm>
          <a:prstGeom prst="curvedConnector2">
            <a:avLst/>
          </a:prstGeom>
          <a:ln>
            <a:tailEnd type="triangle" w="lg" len="lg"/>
          </a:ln>
        </p:spPr>
        <p:style>
          <a:lnRef idx="3">
            <a:schemeClr val="accent3"/>
          </a:lnRef>
          <a:fillRef idx="0">
            <a:schemeClr val="accent3"/>
          </a:fillRef>
          <a:effectRef idx="2">
            <a:schemeClr val="accent3"/>
          </a:effectRef>
          <a:fontRef idx="minor">
            <a:schemeClr val="tx1"/>
          </a:fontRef>
        </p:style>
      </p:cxnSp>
      <p:cxnSp>
        <p:nvCxnSpPr>
          <p:cNvPr id="20" name="Connecteur : en arc 19"/>
          <p:cNvCxnSpPr>
            <a:cxnSpLocks/>
            <a:stCxn id="8" idx="3"/>
            <a:endCxn id="7" idx="2"/>
          </p:cNvCxnSpPr>
          <p:nvPr>
            <p:custDataLst>
              <p:tags r:id="rId13"/>
            </p:custDataLst>
          </p:nvPr>
        </p:nvCxnSpPr>
        <p:spPr>
          <a:xfrm flipV="1">
            <a:off x="4388229" y="4926994"/>
            <a:ext cx="1656782" cy="574976"/>
          </a:xfrm>
          <a:prstGeom prst="curvedConnector2">
            <a:avLst/>
          </a:prstGeom>
          <a:ln>
            <a:tailEnd type="triangle" w="lg" len="lg"/>
          </a:ln>
        </p:spPr>
        <p:style>
          <a:lnRef idx="3">
            <a:schemeClr val="accent3"/>
          </a:lnRef>
          <a:fillRef idx="0">
            <a:schemeClr val="accent3"/>
          </a:fillRef>
          <a:effectRef idx="2">
            <a:schemeClr val="accent3"/>
          </a:effectRef>
          <a:fontRef idx="minor">
            <a:schemeClr val="tx1"/>
          </a:fontRef>
        </p:style>
      </p:cxnSp>
      <p:cxnSp>
        <p:nvCxnSpPr>
          <p:cNvPr id="25" name="Connecteur : en arc 24"/>
          <p:cNvCxnSpPr>
            <a:cxnSpLocks/>
            <a:stCxn id="2" idx="1"/>
            <a:endCxn id="9" idx="0"/>
          </p:cNvCxnSpPr>
          <p:nvPr>
            <p:custDataLst>
              <p:tags r:id="rId14"/>
            </p:custDataLst>
          </p:nvPr>
        </p:nvCxnSpPr>
        <p:spPr>
          <a:xfrm rot="10800000" flipV="1">
            <a:off x="1217308" y="2888703"/>
            <a:ext cx="1050084" cy="914905"/>
          </a:xfrm>
          <a:prstGeom prst="curvedConnector2">
            <a:avLst/>
          </a:prstGeom>
          <a:ln>
            <a:tailEnd type="triangle" w="lg" len="lg"/>
          </a:ln>
        </p:spPr>
        <p:style>
          <a:lnRef idx="3">
            <a:schemeClr val="accent3"/>
          </a:lnRef>
          <a:fillRef idx="0">
            <a:schemeClr val="accent3"/>
          </a:fillRef>
          <a:effectRef idx="2">
            <a:schemeClr val="accent3"/>
          </a:effectRef>
          <a:fontRef idx="minor">
            <a:schemeClr val="tx1"/>
          </a:fontRef>
        </p:style>
      </p:cxnSp>
      <p:cxnSp>
        <p:nvCxnSpPr>
          <p:cNvPr id="29" name="Connecteur : en arc 28"/>
          <p:cNvCxnSpPr>
            <a:cxnSpLocks/>
            <a:stCxn id="9" idx="2"/>
            <a:endCxn id="8" idx="1"/>
          </p:cNvCxnSpPr>
          <p:nvPr>
            <p:custDataLst>
              <p:tags r:id="rId15"/>
            </p:custDataLst>
          </p:nvPr>
        </p:nvCxnSpPr>
        <p:spPr>
          <a:xfrm rot="16200000" flipH="1">
            <a:off x="1575247" y="4030445"/>
            <a:ext cx="1113586" cy="1829464"/>
          </a:xfrm>
          <a:prstGeom prst="curvedConnector2">
            <a:avLst/>
          </a:prstGeom>
          <a:ln>
            <a:tailEnd type="triangle" w="lg" len="lg"/>
          </a:ln>
        </p:spPr>
        <p:style>
          <a:lnRef idx="3">
            <a:schemeClr val="accent3"/>
          </a:lnRef>
          <a:fillRef idx="0">
            <a:schemeClr val="accent3"/>
          </a:fillRef>
          <a:effectRef idx="2">
            <a:schemeClr val="accent3"/>
          </a:effectRef>
          <a:fontRef idx="minor">
            <a:schemeClr val="tx1"/>
          </a:fontRef>
        </p:style>
      </p:cxnSp>
      <p:cxnSp>
        <p:nvCxnSpPr>
          <p:cNvPr id="32" name="Connecteur : en arc 31"/>
          <p:cNvCxnSpPr>
            <a:cxnSpLocks/>
            <a:stCxn id="9" idx="1"/>
            <a:endCxn id="10" idx="1"/>
          </p:cNvCxnSpPr>
          <p:nvPr>
            <p:custDataLst>
              <p:tags r:id="rId16"/>
            </p:custDataLst>
          </p:nvPr>
        </p:nvCxnSpPr>
        <p:spPr>
          <a:xfrm rot="10800000" flipH="1" flipV="1">
            <a:off x="730731" y="4095996"/>
            <a:ext cx="153511" cy="1849999"/>
          </a:xfrm>
          <a:prstGeom prst="curvedConnector3">
            <a:avLst>
              <a:gd name="adj1" fmla="val -148914"/>
            </a:avLst>
          </a:prstGeom>
          <a:ln>
            <a:tailEnd type="triangle" w="lg" len="lg"/>
          </a:ln>
        </p:spPr>
        <p:style>
          <a:lnRef idx="3">
            <a:schemeClr val="accent3"/>
          </a:lnRef>
          <a:fillRef idx="0">
            <a:schemeClr val="accent3"/>
          </a:fillRef>
          <a:effectRef idx="2">
            <a:schemeClr val="accent3"/>
          </a:effectRef>
          <a:fontRef idx="minor">
            <a:schemeClr val="tx1"/>
          </a:fontRef>
        </p:style>
      </p:cxnSp>
      <p:cxnSp>
        <p:nvCxnSpPr>
          <p:cNvPr id="39" name="Connecteur : en arc 38"/>
          <p:cNvCxnSpPr>
            <a:cxnSpLocks/>
          </p:cNvCxnSpPr>
          <p:nvPr>
            <p:custDataLst>
              <p:tags r:id="rId17"/>
            </p:custDataLst>
          </p:nvPr>
        </p:nvCxnSpPr>
        <p:spPr>
          <a:xfrm flipV="1">
            <a:off x="1979125" y="5632920"/>
            <a:ext cx="1538288" cy="274749"/>
          </a:xfrm>
          <a:prstGeom prst="curvedConnector2">
            <a:avLst/>
          </a:prstGeom>
          <a:ln>
            <a:solidFill>
              <a:srgbClr val="C00000"/>
            </a:solidFill>
            <a:prstDash val="dash"/>
            <a:tailEnd type="triangle" w="lg" len="lg"/>
          </a:ln>
        </p:spPr>
        <p:style>
          <a:lnRef idx="3">
            <a:schemeClr val="accent3"/>
          </a:lnRef>
          <a:fillRef idx="0">
            <a:schemeClr val="accent3"/>
          </a:fillRef>
          <a:effectRef idx="2">
            <a:schemeClr val="accent3"/>
          </a:effectRef>
          <a:fontRef idx="minor">
            <a:schemeClr val="tx1"/>
          </a:fontRef>
        </p:style>
      </p:cxnSp>
      <p:cxnSp>
        <p:nvCxnSpPr>
          <p:cNvPr id="44" name="Connecteur : en arc 43"/>
          <p:cNvCxnSpPr>
            <a:cxnSpLocks/>
            <a:stCxn id="7" idx="3"/>
            <a:endCxn id="11" idx="0"/>
          </p:cNvCxnSpPr>
          <p:nvPr>
            <p:custDataLst>
              <p:tags r:id="rId18"/>
            </p:custDataLst>
          </p:nvPr>
        </p:nvCxnSpPr>
        <p:spPr>
          <a:xfrm>
            <a:off x="6699004" y="4511496"/>
            <a:ext cx="655384" cy="622245"/>
          </a:xfrm>
          <a:prstGeom prst="curvedConnector2">
            <a:avLst/>
          </a:prstGeom>
          <a:ln>
            <a:tailEnd type="triangle" w="lg" len="lg"/>
          </a:ln>
        </p:spPr>
        <p:style>
          <a:lnRef idx="3">
            <a:schemeClr val="accent3"/>
          </a:lnRef>
          <a:fillRef idx="0">
            <a:schemeClr val="accent3"/>
          </a:fillRef>
          <a:effectRef idx="2">
            <a:schemeClr val="accent3"/>
          </a:effectRef>
          <a:fontRef idx="minor">
            <a:schemeClr val="tx1"/>
          </a:fontRef>
        </p:style>
      </p:cxnSp>
      <p:cxnSp>
        <p:nvCxnSpPr>
          <p:cNvPr id="49" name="Connecteur : en arc 48"/>
          <p:cNvCxnSpPr>
            <a:cxnSpLocks/>
            <a:stCxn id="11" idx="2"/>
            <a:endCxn id="8" idx="2"/>
          </p:cNvCxnSpPr>
          <p:nvPr>
            <p:custDataLst>
              <p:tags r:id="rId19"/>
            </p:custDataLst>
          </p:nvPr>
        </p:nvCxnSpPr>
        <p:spPr>
          <a:xfrm rot="5400000" flipH="1">
            <a:off x="5389199" y="3999550"/>
            <a:ext cx="293491" cy="3636887"/>
          </a:xfrm>
          <a:prstGeom prst="curvedConnector3">
            <a:avLst>
              <a:gd name="adj1" fmla="val -97671"/>
            </a:avLst>
          </a:prstGeom>
          <a:ln>
            <a:solidFill>
              <a:srgbClr val="C00000"/>
            </a:solidFill>
            <a:prstDash val="dash"/>
            <a:tailEnd type="triangle" w="lg" len="lg"/>
          </a:ln>
        </p:spPr>
        <p:style>
          <a:lnRef idx="3">
            <a:schemeClr val="accent3"/>
          </a:lnRef>
          <a:fillRef idx="0">
            <a:schemeClr val="accent3"/>
          </a:fillRef>
          <a:effectRef idx="2">
            <a:schemeClr val="accent3"/>
          </a:effectRef>
          <a:fontRef idx="minor">
            <a:schemeClr val="tx1"/>
          </a:fontRef>
        </p:style>
      </p:cxnSp>
      <p:sp>
        <p:nvSpPr>
          <p:cNvPr id="56" name="ZoneTexte 55"/>
          <p:cNvSpPr txBox="1"/>
          <p:nvPr>
            <p:custDataLst>
              <p:tags r:id="rId20"/>
            </p:custDataLst>
          </p:nvPr>
        </p:nvSpPr>
        <p:spPr>
          <a:xfrm>
            <a:off x="6699004" y="2592932"/>
            <a:ext cx="5237019" cy="1477328"/>
          </a:xfrm>
          <a:prstGeom prst="rect">
            <a:avLst/>
          </a:prstGeom>
          <a:noFill/>
        </p:spPr>
        <p:txBody>
          <a:bodyPr wrap="square" rtlCol="0">
            <a:spAutoFit/>
          </a:bodyPr>
          <a:lstStyle/>
          <a:p>
            <a:pPr algn="just"/>
            <a:r>
              <a:rPr lang="fr-FR" dirty="0"/>
              <a:t>Stock-options : permettent au DG ou au manager d’acheter des actions dans le futur à un cours plus favorable (option d’achat: « Call » sur l’action à une date et prix fixé à l’avance). En France les actions doivent être au moins conservées au moins deux ans.</a:t>
            </a:r>
          </a:p>
        </p:txBody>
      </p:sp>
      <p:cxnSp>
        <p:nvCxnSpPr>
          <p:cNvPr id="59" name="Connecteur droit 58"/>
          <p:cNvCxnSpPr/>
          <p:nvPr>
            <p:custDataLst>
              <p:tags r:id="rId21"/>
            </p:custDataLst>
          </p:nvPr>
        </p:nvCxnSpPr>
        <p:spPr>
          <a:xfrm flipV="1">
            <a:off x="318655" y="5020995"/>
            <a:ext cx="412076" cy="193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Connecteur droit 59"/>
          <p:cNvCxnSpPr/>
          <p:nvPr>
            <p:custDataLst>
              <p:tags r:id="rId22"/>
            </p:custDataLst>
          </p:nvPr>
        </p:nvCxnSpPr>
        <p:spPr>
          <a:xfrm flipV="1">
            <a:off x="338699" y="5119896"/>
            <a:ext cx="412076" cy="193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ZoneTexte 60"/>
          <p:cNvSpPr txBox="1"/>
          <p:nvPr>
            <p:custDataLst>
              <p:tags r:id="rId23"/>
            </p:custDataLst>
          </p:nvPr>
        </p:nvSpPr>
        <p:spPr>
          <a:xfrm>
            <a:off x="793215" y="4943869"/>
            <a:ext cx="620683" cy="369332"/>
          </a:xfrm>
          <a:prstGeom prst="rect">
            <a:avLst/>
          </a:prstGeom>
          <a:noFill/>
        </p:spPr>
        <p:txBody>
          <a:bodyPr wrap="none" rtlCol="0">
            <a:spAutoFit/>
          </a:bodyPr>
          <a:lstStyle/>
          <a:p>
            <a:r>
              <a:rPr lang="fr-FR" dirty="0"/>
              <a:t>D</a:t>
            </a:r>
            <a:r>
              <a:rPr lang="fr-FR" sz="1600" dirty="0"/>
              <a:t>élai</a:t>
            </a:r>
          </a:p>
        </p:txBody>
      </p:sp>
      <p:cxnSp>
        <p:nvCxnSpPr>
          <p:cNvPr id="62" name="Connecteur droit 61"/>
          <p:cNvCxnSpPr>
            <a:cxnSpLocks/>
          </p:cNvCxnSpPr>
          <p:nvPr>
            <p:custDataLst>
              <p:tags r:id="rId24"/>
            </p:custDataLst>
          </p:nvPr>
        </p:nvCxnSpPr>
        <p:spPr>
          <a:xfrm flipV="1">
            <a:off x="6874085" y="4611025"/>
            <a:ext cx="412076" cy="193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Connecteur droit 62"/>
          <p:cNvCxnSpPr>
            <a:cxnSpLocks/>
          </p:cNvCxnSpPr>
          <p:nvPr>
            <p:custDataLst>
              <p:tags r:id="rId25"/>
            </p:custDataLst>
          </p:nvPr>
        </p:nvCxnSpPr>
        <p:spPr>
          <a:xfrm flipV="1">
            <a:off x="6894129" y="4709926"/>
            <a:ext cx="412076" cy="193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ZoneTexte 63"/>
          <p:cNvSpPr txBox="1"/>
          <p:nvPr>
            <p:custDataLst>
              <p:tags r:id="rId26"/>
            </p:custDataLst>
          </p:nvPr>
        </p:nvSpPr>
        <p:spPr>
          <a:xfrm>
            <a:off x="7407928" y="4363310"/>
            <a:ext cx="327334" cy="369332"/>
          </a:xfrm>
          <a:prstGeom prst="rect">
            <a:avLst/>
          </a:prstGeom>
          <a:noFill/>
        </p:spPr>
        <p:txBody>
          <a:bodyPr wrap="none" rtlCol="0">
            <a:spAutoFit/>
          </a:bodyPr>
          <a:lstStyle/>
          <a:p>
            <a:r>
              <a:rPr lang="fr-FR" dirty="0"/>
              <a:t>D</a:t>
            </a:r>
          </a:p>
        </p:txBody>
      </p:sp>
      <p:pic>
        <p:nvPicPr>
          <p:cNvPr id="69" name="Image 68"/>
          <p:cNvPicPr>
            <a:picLocks noChangeAspect="1"/>
          </p:cNvPicPr>
          <p:nvPr>
            <p:custDataLst>
              <p:tags r:id="rId27"/>
            </p:custDataLst>
          </p:nvPr>
        </p:nvPicPr>
        <p:blipFill>
          <a:blip r:embed="rId42"/>
          <a:stretch>
            <a:fillRect/>
          </a:stretch>
        </p:blipFill>
        <p:spPr>
          <a:xfrm>
            <a:off x="8812075" y="4188596"/>
            <a:ext cx="2343150" cy="1619250"/>
          </a:xfrm>
          <a:prstGeom prst="rect">
            <a:avLst/>
          </a:prstGeom>
          <a:ln>
            <a:noFill/>
          </a:ln>
          <a:effectLst>
            <a:outerShdw blurRad="292100" dist="139700" dir="2700000" algn="tl" rotWithShape="0">
              <a:srgbClr val="333333">
                <a:alpha val="65000"/>
              </a:srgbClr>
            </a:outerShdw>
          </a:effectLst>
        </p:spPr>
      </p:pic>
      <p:sp>
        <p:nvSpPr>
          <p:cNvPr id="70" name="ZoneTexte 69"/>
          <p:cNvSpPr txBox="1"/>
          <p:nvPr>
            <p:custDataLst>
              <p:tags r:id="rId28"/>
            </p:custDataLst>
          </p:nvPr>
        </p:nvSpPr>
        <p:spPr>
          <a:xfrm>
            <a:off x="3924428" y="2541516"/>
            <a:ext cx="290464" cy="369332"/>
          </a:xfrm>
          <a:prstGeom prst="rect">
            <a:avLst/>
          </a:prstGeom>
          <a:noFill/>
        </p:spPr>
        <p:txBody>
          <a:bodyPr wrap="none" rtlCol="0">
            <a:spAutoFit/>
          </a:bodyPr>
          <a:lstStyle/>
          <a:p>
            <a:r>
              <a:rPr lang="fr-FR" dirty="0"/>
              <a:t>S</a:t>
            </a:r>
          </a:p>
        </p:txBody>
      </p:sp>
      <p:sp>
        <p:nvSpPr>
          <p:cNvPr id="71" name="ZoneTexte 70"/>
          <p:cNvSpPr txBox="1"/>
          <p:nvPr>
            <p:custDataLst>
              <p:tags r:id="rId29"/>
            </p:custDataLst>
          </p:nvPr>
        </p:nvSpPr>
        <p:spPr>
          <a:xfrm>
            <a:off x="4572797" y="3854124"/>
            <a:ext cx="290464" cy="369332"/>
          </a:xfrm>
          <a:prstGeom prst="rect">
            <a:avLst/>
          </a:prstGeom>
          <a:noFill/>
        </p:spPr>
        <p:txBody>
          <a:bodyPr wrap="none" rtlCol="0">
            <a:spAutoFit/>
          </a:bodyPr>
          <a:lstStyle/>
          <a:p>
            <a:r>
              <a:rPr lang="fr-FR" dirty="0"/>
              <a:t>S</a:t>
            </a:r>
          </a:p>
        </p:txBody>
      </p:sp>
      <p:sp>
        <p:nvSpPr>
          <p:cNvPr id="72" name="ZoneTexte 71"/>
          <p:cNvSpPr txBox="1"/>
          <p:nvPr>
            <p:custDataLst>
              <p:tags r:id="rId30"/>
            </p:custDataLst>
          </p:nvPr>
        </p:nvSpPr>
        <p:spPr>
          <a:xfrm>
            <a:off x="6034854" y="4943869"/>
            <a:ext cx="290464" cy="369332"/>
          </a:xfrm>
          <a:prstGeom prst="rect">
            <a:avLst/>
          </a:prstGeom>
          <a:noFill/>
        </p:spPr>
        <p:txBody>
          <a:bodyPr wrap="none" rtlCol="0">
            <a:spAutoFit/>
          </a:bodyPr>
          <a:lstStyle/>
          <a:p>
            <a:r>
              <a:rPr lang="fr-FR" dirty="0"/>
              <a:t>S</a:t>
            </a:r>
          </a:p>
        </p:txBody>
      </p:sp>
      <p:sp>
        <p:nvSpPr>
          <p:cNvPr id="74" name="ZoneTexte 73"/>
          <p:cNvSpPr txBox="1"/>
          <p:nvPr>
            <p:custDataLst>
              <p:tags r:id="rId31"/>
            </p:custDataLst>
          </p:nvPr>
        </p:nvSpPr>
        <p:spPr>
          <a:xfrm>
            <a:off x="7447767" y="4850506"/>
            <a:ext cx="290464" cy="369332"/>
          </a:xfrm>
          <a:prstGeom prst="rect">
            <a:avLst/>
          </a:prstGeom>
          <a:noFill/>
        </p:spPr>
        <p:txBody>
          <a:bodyPr wrap="none" rtlCol="0">
            <a:spAutoFit/>
          </a:bodyPr>
          <a:lstStyle/>
          <a:p>
            <a:r>
              <a:rPr lang="fr-FR" dirty="0"/>
              <a:t>S</a:t>
            </a:r>
          </a:p>
        </p:txBody>
      </p:sp>
      <p:sp>
        <p:nvSpPr>
          <p:cNvPr id="75" name="ZoneTexte 74"/>
          <p:cNvSpPr txBox="1"/>
          <p:nvPr>
            <p:custDataLst>
              <p:tags r:id="rId32"/>
            </p:custDataLst>
          </p:nvPr>
        </p:nvSpPr>
        <p:spPr>
          <a:xfrm>
            <a:off x="2822939" y="5074000"/>
            <a:ext cx="290464" cy="369332"/>
          </a:xfrm>
          <a:prstGeom prst="rect">
            <a:avLst/>
          </a:prstGeom>
          <a:noFill/>
        </p:spPr>
        <p:txBody>
          <a:bodyPr wrap="none" rtlCol="0">
            <a:spAutoFit/>
          </a:bodyPr>
          <a:lstStyle/>
          <a:p>
            <a:r>
              <a:rPr lang="fr-FR" dirty="0"/>
              <a:t>S</a:t>
            </a:r>
          </a:p>
        </p:txBody>
      </p:sp>
      <p:sp>
        <p:nvSpPr>
          <p:cNvPr id="76" name="ZoneTexte 75"/>
          <p:cNvSpPr txBox="1"/>
          <p:nvPr>
            <p:custDataLst>
              <p:tags r:id="rId33"/>
            </p:custDataLst>
          </p:nvPr>
        </p:nvSpPr>
        <p:spPr>
          <a:xfrm>
            <a:off x="851751" y="3412196"/>
            <a:ext cx="290464" cy="369332"/>
          </a:xfrm>
          <a:prstGeom prst="rect">
            <a:avLst/>
          </a:prstGeom>
          <a:noFill/>
        </p:spPr>
        <p:txBody>
          <a:bodyPr wrap="none" rtlCol="0">
            <a:spAutoFit/>
          </a:bodyPr>
          <a:lstStyle/>
          <a:p>
            <a:r>
              <a:rPr lang="fr-FR" dirty="0"/>
              <a:t>S</a:t>
            </a:r>
          </a:p>
        </p:txBody>
      </p:sp>
      <p:sp>
        <p:nvSpPr>
          <p:cNvPr id="77" name="ZoneTexte 76"/>
          <p:cNvSpPr txBox="1"/>
          <p:nvPr>
            <p:custDataLst>
              <p:tags r:id="rId34"/>
            </p:custDataLst>
          </p:nvPr>
        </p:nvSpPr>
        <p:spPr>
          <a:xfrm>
            <a:off x="499264" y="5801070"/>
            <a:ext cx="290464" cy="369332"/>
          </a:xfrm>
          <a:prstGeom prst="rect">
            <a:avLst/>
          </a:prstGeom>
          <a:noFill/>
        </p:spPr>
        <p:txBody>
          <a:bodyPr wrap="none" rtlCol="0">
            <a:spAutoFit/>
          </a:bodyPr>
          <a:lstStyle/>
          <a:p>
            <a:r>
              <a:rPr lang="fr-FR" dirty="0"/>
              <a:t>S</a:t>
            </a:r>
          </a:p>
        </p:txBody>
      </p:sp>
      <p:sp>
        <p:nvSpPr>
          <p:cNvPr id="78" name="ZoneTexte 77"/>
          <p:cNvSpPr txBox="1"/>
          <p:nvPr>
            <p:custDataLst>
              <p:tags r:id="rId35"/>
            </p:custDataLst>
          </p:nvPr>
        </p:nvSpPr>
        <p:spPr>
          <a:xfrm>
            <a:off x="3877940" y="5593762"/>
            <a:ext cx="336952" cy="369332"/>
          </a:xfrm>
          <a:prstGeom prst="rect">
            <a:avLst/>
          </a:prstGeom>
          <a:noFill/>
        </p:spPr>
        <p:txBody>
          <a:bodyPr wrap="none" rtlCol="0">
            <a:spAutoFit/>
          </a:bodyPr>
          <a:lstStyle/>
          <a:p>
            <a:r>
              <a:rPr lang="fr-FR" dirty="0"/>
              <a:t>O</a:t>
            </a:r>
          </a:p>
        </p:txBody>
      </p:sp>
      <p:sp>
        <p:nvSpPr>
          <p:cNvPr id="79" name="ZoneTexte 78"/>
          <p:cNvSpPr txBox="1"/>
          <p:nvPr>
            <p:custDataLst>
              <p:tags r:id="rId36"/>
            </p:custDataLst>
          </p:nvPr>
        </p:nvSpPr>
        <p:spPr>
          <a:xfrm>
            <a:off x="3125404" y="5735602"/>
            <a:ext cx="336952" cy="369332"/>
          </a:xfrm>
          <a:prstGeom prst="rect">
            <a:avLst/>
          </a:prstGeom>
          <a:noFill/>
        </p:spPr>
        <p:txBody>
          <a:bodyPr wrap="none" rtlCol="0">
            <a:spAutoFit/>
          </a:bodyPr>
          <a:lstStyle/>
          <a:p>
            <a:r>
              <a:rPr lang="fr-FR" dirty="0"/>
              <a:t>O</a:t>
            </a:r>
          </a:p>
        </p:txBody>
      </p:sp>
      <p:sp>
        <p:nvSpPr>
          <p:cNvPr id="80" name="Rectangle 79"/>
          <p:cNvSpPr/>
          <p:nvPr>
            <p:custDataLst>
              <p:tags r:id="rId37"/>
            </p:custDataLst>
          </p:nvPr>
        </p:nvSpPr>
        <p:spPr>
          <a:xfrm>
            <a:off x="-61146" y="6426155"/>
            <a:ext cx="12192000" cy="307777"/>
          </a:xfrm>
          <a:prstGeom prst="rect">
            <a:avLst/>
          </a:prstGeom>
        </p:spPr>
        <p:txBody>
          <a:bodyPr wrap="square">
            <a:spAutoFit/>
          </a:bodyPr>
          <a:lstStyle/>
          <a:p>
            <a:r>
              <a:rPr lang="fr-FR" sz="1400" dirty="0"/>
              <a:t>(1) S’il y a une différence entre la valeur de l’action (ex :125) et le prix d’exercice (ex : 115) cela constitue une charge (mali) pour l’entreprise qui rachète les actions.</a:t>
            </a:r>
          </a:p>
        </p:txBody>
      </p:sp>
      <p:sp>
        <p:nvSpPr>
          <p:cNvPr id="84" name="Flèche : courbe vers la gauche 83"/>
          <p:cNvSpPr/>
          <p:nvPr>
            <p:custDataLst>
              <p:tags r:id="rId38"/>
            </p:custDataLst>
          </p:nvPr>
        </p:nvSpPr>
        <p:spPr>
          <a:xfrm>
            <a:off x="5983860" y="5416178"/>
            <a:ext cx="340698" cy="63862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6" name="Flèche : courbe vers la droite 85"/>
          <p:cNvSpPr/>
          <p:nvPr>
            <p:custDataLst>
              <p:tags r:id="rId39"/>
            </p:custDataLst>
          </p:nvPr>
        </p:nvSpPr>
        <p:spPr>
          <a:xfrm>
            <a:off x="3011705" y="3712773"/>
            <a:ext cx="470941" cy="76644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7" name="Flèche : courbe vers la droite 86"/>
          <p:cNvSpPr/>
          <p:nvPr>
            <p:custDataLst>
              <p:tags r:id="rId40"/>
            </p:custDataLst>
          </p:nvPr>
        </p:nvSpPr>
        <p:spPr>
          <a:xfrm>
            <a:off x="1596339" y="5268270"/>
            <a:ext cx="249318" cy="43930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ZoneTexte 12"/>
          <p:cNvSpPr txBox="1"/>
          <p:nvPr/>
        </p:nvSpPr>
        <p:spPr>
          <a:xfrm>
            <a:off x="4019966" y="5332693"/>
            <a:ext cx="355610" cy="338554"/>
          </a:xfrm>
          <a:prstGeom prst="rect">
            <a:avLst/>
          </a:prstGeom>
          <a:solidFill>
            <a:srgbClr val="E5E6DA"/>
          </a:solidFill>
        </p:spPr>
        <p:txBody>
          <a:bodyPr wrap="square" rtlCol="0">
            <a:spAutoFit/>
          </a:bodyPr>
          <a:lstStyle/>
          <a:p>
            <a:r>
              <a:rPr lang="fr-FR" sz="1600" dirty="0"/>
              <a:t>LT</a:t>
            </a:r>
          </a:p>
        </p:txBody>
      </p:sp>
    </p:spTree>
    <p:extLst>
      <p:ext uri="{BB962C8B-B14F-4D97-AF65-F5344CB8AC3E}">
        <p14:creationId xmlns:p14="http://schemas.microsoft.com/office/powerpoint/2010/main" val="1600393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7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1"/>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44"/>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62"/>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6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64"/>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74"/>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49"/>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78"/>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3"/>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84"/>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86"/>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P spid="11" grpId="0"/>
      <p:bldP spid="56" grpId="0"/>
      <p:bldP spid="61" grpId="0"/>
      <p:bldP spid="64" grpId="0"/>
      <p:bldP spid="70" grpId="0"/>
      <p:bldP spid="71" grpId="0"/>
      <p:bldP spid="72" grpId="0"/>
      <p:bldP spid="74" grpId="0"/>
      <p:bldP spid="75" grpId="0"/>
      <p:bldP spid="76" grpId="0"/>
      <p:bldP spid="77" grpId="0"/>
      <p:bldP spid="78" grpId="0"/>
      <p:bldP spid="79" grpId="0"/>
      <p:bldP spid="80" grpId="0"/>
      <p:bldP spid="84" grpId="0" animBg="1"/>
      <p:bldP spid="86" grpId="0" animBg="1"/>
      <p:bldP spid="87"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0" y="466343"/>
            <a:ext cx="12192000" cy="1362113"/>
          </a:xfrm>
        </p:spPr>
        <p:txBody>
          <a:bodyPr/>
          <a:lstStyle/>
          <a:p>
            <a:pPr algn="ctr"/>
            <a:r>
              <a:rPr lang="fr-FR" dirty="0"/>
              <a:t>Un </a:t>
            </a:r>
            <a:r>
              <a:rPr lang="fr-FR" dirty="0" err="1"/>
              <a:t>métamodèle</a:t>
            </a:r>
            <a:r>
              <a:rPr lang="fr-FR" dirty="0"/>
              <a:t> en dynamique des systèmes pour simuler les effets en cascade (diffusion) et la loi des conséquences inattendues</a:t>
            </a:r>
          </a:p>
        </p:txBody>
      </p:sp>
      <p:sp>
        <p:nvSpPr>
          <p:cNvPr id="3" name="Espace réservé du numéro de diapositive 2"/>
          <p:cNvSpPr>
            <a:spLocks noGrp="1"/>
          </p:cNvSpPr>
          <p:nvPr>
            <p:ph type="sldNum" sz="quarter" idx="12"/>
            <p:custDataLst>
              <p:tags r:id="rId2"/>
            </p:custDataLst>
          </p:nvPr>
        </p:nvSpPr>
        <p:spPr/>
        <p:txBody>
          <a:bodyPr/>
          <a:lstStyle/>
          <a:p>
            <a:pPr rtl="0"/>
            <a:fld id="{BD266BE7-899D-4075-917F-DBDE33B6B692}" type="slidenum">
              <a:rPr lang="fr-FR" smtClean="0"/>
              <a:t>18</a:t>
            </a:fld>
            <a:endParaRPr lang="fr-FR" dirty="0"/>
          </a:p>
        </p:txBody>
      </p:sp>
      <p:sp>
        <p:nvSpPr>
          <p:cNvPr id="4" name="Rectangle 3"/>
          <p:cNvSpPr/>
          <p:nvPr>
            <p:custDataLst>
              <p:tags r:id="rId3"/>
            </p:custDataLst>
          </p:nvPr>
        </p:nvSpPr>
        <p:spPr>
          <a:xfrm>
            <a:off x="101600" y="1890217"/>
            <a:ext cx="7257143" cy="1200329"/>
          </a:xfrm>
          <a:prstGeom prst="rect">
            <a:avLst/>
          </a:prstGeom>
        </p:spPr>
        <p:txBody>
          <a:bodyPr wrap="square">
            <a:spAutoFit/>
          </a:bodyPr>
          <a:lstStyle/>
          <a:p>
            <a:pPr algn="just"/>
            <a:r>
              <a:rPr lang="fr-FR" dirty="0">
                <a:latin typeface="Times New Roman" panose="02020603050405020304" pitchFamily="18" charset="0"/>
              </a:rPr>
              <a:t>Un </a:t>
            </a:r>
            <a:r>
              <a:rPr lang="fr-FR" b="1" dirty="0" err="1">
                <a:latin typeface="Times New Roman" panose="02020603050405020304" pitchFamily="18" charset="0"/>
              </a:rPr>
              <a:t>métamodèle</a:t>
            </a:r>
            <a:r>
              <a:rPr lang="fr-FR" dirty="0">
                <a:latin typeface="Times New Roman" panose="02020603050405020304" pitchFamily="18" charset="0"/>
              </a:rPr>
              <a:t> définit la structure que doit avoir tout modèle conforme à ce </a:t>
            </a:r>
            <a:r>
              <a:rPr lang="fr-FR" dirty="0" err="1">
                <a:latin typeface="Times New Roman" panose="02020603050405020304" pitchFamily="18" charset="0"/>
              </a:rPr>
              <a:t>métamodèle</a:t>
            </a:r>
            <a:r>
              <a:rPr lang="fr-FR" dirty="0">
                <a:latin typeface="Times New Roman" panose="02020603050405020304" pitchFamily="18" charset="0"/>
              </a:rPr>
              <a:t>.</a:t>
            </a:r>
            <a:r>
              <a:rPr lang="fr-FR" dirty="0"/>
              <a:t> Il définit les objets, les entités d’un modèle, ainsi que les propriétés de leurs connexions et de leurs règles de cohérence. </a:t>
            </a:r>
            <a:r>
              <a:rPr lang="fr-FR" i="1" dirty="0"/>
              <a:t>Pour faire simple, c’est un langage pour décrire des modèles qui en sont dérivés.</a:t>
            </a:r>
            <a:r>
              <a:rPr lang="fr-FR" i="1" dirty="0">
                <a:latin typeface="Times New Roman" panose="02020603050405020304" pitchFamily="18" charset="0"/>
              </a:rPr>
              <a:t> </a:t>
            </a:r>
          </a:p>
        </p:txBody>
      </p:sp>
      <p:pic>
        <p:nvPicPr>
          <p:cNvPr id="6" name="Image 5"/>
          <p:cNvPicPr>
            <a:picLocks noChangeAspect="1"/>
          </p:cNvPicPr>
          <p:nvPr>
            <p:custDataLst>
              <p:tags r:id="rId4"/>
            </p:custDataLst>
          </p:nvPr>
        </p:nvPicPr>
        <p:blipFill>
          <a:blip r:embed="rId8"/>
          <a:stretch>
            <a:fillRect/>
          </a:stretch>
        </p:blipFill>
        <p:spPr>
          <a:xfrm>
            <a:off x="7518399" y="1890217"/>
            <a:ext cx="4562475" cy="3248025"/>
          </a:xfrm>
          <a:prstGeom prst="rect">
            <a:avLst/>
          </a:prstGeom>
          <a:ln>
            <a:noFill/>
          </a:ln>
          <a:effectLst>
            <a:outerShdw blurRad="292100" dist="139700" dir="2700000" algn="tl" rotWithShape="0">
              <a:srgbClr val="333333">
                <a:alpha val="65000"/>
              </a:srgbClr>
            </a:outerShdw>
          </a:effectLst>
        </p:spPr>
      </p:pic>
      <p:sp>
        <p:nvSpPr>
          <p:cNvPr id="9" name="Rectangle 8"/>
          <p:cNvSpPr/>
          <p:nvPr>
            <p:custDataLst>
              <p:tags r:id="rId5"/>
            </p:custDataLst>
          </p:nvPr>
        </p:nvSpPr>
        <p:spPr>
          <a:xfrm>
            <a:off x="4996488" y="5254446"/>
            <a:ext cx="7195512" cy="1477328"/>
          </a:xfrm>
          <a:prstGeom prst="rect">
            <a:avLst/>
          </a:prstGeom>
        </p:spPr>
        <p:txBody>
          <a:bodyPr wrap="square">
            <a:spAutoFit/>
          </a:bodyPr>
          <a:lstStyle/>
          <a:p>
            <a:pPr algn="just"/>
            <a:r>
              <a:rPr lang="fr-FR" b="1" dirty="0"/>
              <a:t>Les modèles représentant les épidémies, les rumeurs, la propagation des idées, la notoriété des produits ou des services par vecteur de diffusion (bouche-à-oreille, contacts physiques, etc.) relèvent d’un </a:t>
            </a:r>
            <a:r>
              <a:rPr lang="fr-FR" b="1" dirty="0" err="1"/>
              <a:t>métamodèle</a:t>
            </a:r>
            <a:r>
              <a:rPr lang="fr-FR" b="1" dirty="0"/>
              <a:t> (même structure). Les doléances humaines se propagent dans un groupe, exactement comme des virus (« radio-moquette !).</a:t>
            </a:r>
            <a:endParaRPr lang="fr-FR" b="1" dirty="0">
              <a:latin typeface="Times New Roman" panose="02020603050405020304" pitchFamily="18" charset="0"/>
            </a:endParaRPr>
          </a:p>
        </p:txBody>
      </p:sp>
      <p:pic>
        <p:nvPicPr>
          <p:cNvPr id="10" name="Image 9"/>
          <p:cNvPicPr>
            <a:picLocks noChangeAspect="1"/>
          </p:cNvPicPr>
          <p:nvPr>
            <p:custDataLst>
              <p:tags r:id="rId6"/>
            </p:custDataLst>
          </p:nvPr>
        </p:nvPicPr>
        <p:blipFill>
          <a:blip r:embed="rId9"/>
          <a:stretch>
            <a:fillRect/>
          </a:stretch>
        </p:blipFill>
        <p:spPr>
          <a:xfrm>
            <a:off x="77960" y="3152307"/>
            <a:ext cx="4838700" cy="3476625"/>
          </a:xfrm>
          <a:prstGeom prst="rect">
            <a:avLst/>
          </a:prstGeom>
          <a:ln>
            <a:noFill/>
          </a:ln>
          <a:effectLst>
            <a:outerShdw blurRad="292100" dist="139700" dir="2700000" algn="tl" rotWithShape="0">
              <a:srgbClr val="333333">
                <a:alpha val="65000"/>
              </a:srgbClr>
            </a:outerShdw>
          </a:effectLst>
        </p:spPr>
      </p:pic>
      <p:sp>
        <p:nvSpPr>
          <p:cNvPr id="5" name="ZoneTexte 4"/>
          <p:cNvSpPr txBox="1"/>
          <p:nvPr/>
        </p:nvSpPr>
        <p:spPr>
          <a:xfrm>
            <a:off x="10071972" y="2182604"/>
            <a:ext cx="475258" cy="307777"/>
          </a:xfrm>
          <a:prstGeom prst="rect">
            <a:avLst/>
          </a:prstGeom>
          <a:noFill/>
        </p:spPr>
        <p:txBody>
          <a:bodyPr wrap="none" rtlCol="0">
            <a:spAutoFit/>
          </a:bodyPr>
          <a:lstStyle/>
          <a:p>
            <a:r>
              <a:rPr lang="fr-FR" sz="1400" dirty="0"/>
              <a:t>Etat</a:t>
            </a:r>
          </a:p>
        </p:txBody>
      </p:sp>
      <p:sp>
        <p:nvSpPr>
          <p:cNvPr id="7" name="ZoneTexte 6"/>
          <p:cNvSpPr txBox="1"/>
          <p:nvPr/>
        </p:nvSpPr>
        <p:spPr>
          <a:xfrm>
            <a:off x="7941870" y="2182603"/>
            <a:ext cx="475258" cy="307777"/>
          </a:xfrm>
          <a:prstGeom prst="rect">
            <a:avLst/>
          </a:prstGeom>
          <a:noFill/>
        </p:spPr>
        <p:txBody>
          <a:bodyPr wrap="none" rtlCol="0">
            <a:spAutoFit/>
          </a:bodyPr>
          <a:lstStyle/>
          <a:p>
            <a:r>
              <a:rPr lang="fr-FR" sz="1400" dirty="0"/>
              <a:t>Etat</a:t>
            </a:r>
          </a:p>
        </p:txBody>
      </p:sp>
      <p:sp>
        <p:nvSpPr>
          <p:cNvPr id="8" name="ZoneTexte 7"/>
          <p:cNvSpPr txBox="1"/>
          <p:nvPr/>
        </p:nvSpPr>
        <p:spPr>
          <a:xfrm>
            <a:off x="8975126" y="2490380"/>
            <a:ext cx="481222" cy="307777"/>
          </a:xfrm>
          <a:prstGeom prst="rect">
            <a:avLst/>
          </a:prstGeom>
          <a:noFill/>
        </p:spPr>
        <p:txBody>
          <a:bodyPr wrap="none" rtlCol="0">
            <a:spAutoFit/>
          </a:bodyPr>
          <a:lstStyle/>
          <a:p>
            <a:r>
              <a:rPr lang="fr-FR" sz="1400" dirty="0"/>
              <a:t>Flux</a:t>
            </a:r>
          </a:p>
        </p:txBody>
      </p:sp>
    </p:spTree>
    <p:extLst>
      <p:ext uri="{BB962C8B-B14F-4D97-AF65-F5344CB8AC3E}">
        <p14:creationId xmlns:p14="http://schemas.microsoft.com/office/powerpoint/2010/main" val="2360674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5"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0" y="466343"/>
            <a:ext cx="12192000" cy="1362113"/>
          </a:xfrm>
        </p:spPr>
        <p:txBody>
          <a:bodyPr/>
          <a:lstStyle/>
          <a:p>
            <a:pPr algn="ctr"/>
            <a:r>
              <a:rPr lang="fr-FR" dirty="0"/>
              <a:t>Un </a:t>
            </a:r>
            <a:r>
              <a:rPr lang="fr-FR" dirty="0" err="1"/>
              <a:t>métamodèle</a:t>
            </a:r>
            <a:r>
              <a:rPr lang="fr-FR" dirty="0"/>
              <a:t> en dynamique des systèmes pour simuler les effets en cascade (diffusion) et la loi des conséquences inattendues</a:t>
            </a:r>
          </a:p>
        </p:txBody>
      </p:sp>
      <p:sp>
        <p:nvSpPr>
          <p:cNvPr id="3" name="Espace réservé du numéro de diapositive 2"/>
          <p:cNvSpPr>
            <a:spLocks noGrp="1"/>
          </p:cNvSpPr>
          <p:nvPr>
            <p:ph type="sldNum" sz="quarter" idx="12"/>
            <p:custDataLst>
              <p:tags r:id="rId2"/>
            </p:custDataLst>
          </p:nvPr>
        </p:nvSpPr>
        <p:spPr/>
        <p:txBody>
          <a:bodyPr/>
          <a:lstStyle/>
          <a:p>
            <a:pPr rtl="0"/>
            <a:fld id="{BD266BE7-899D-4075-917F-DBDE33B6B692}" type="slidenum">
              <a:rPr lang="fr-FR" smtClean="0"/>
              <a:t>19</a:t>
            </a:fld>
            <a:endParaRPr lang="fr-FR" dirty="0"/>
          </a:p>
        </p:txBody>
      </p:sp>
      <p:pic>
        <p:nvPicPr>
          <p:cNvPr id="6" name="Image 5"/>
          <p:cNvPicPr>
            <a:picLocks noChangeAspect="1"/>
          </p:cNvPicPr>
          <p:nvPr>
            <p:custDataLst>
              <p:tags r:id="rId3"/>
            </p:custDataLst>
          </p:nvPr>
        </p:nvPicPr>
        <p:blipFill>
          <a:blip r:embed="rId9"/>
          <a:stretch>
            <a:fillRect/>
          </a:stretch>
        </p:blipFill>
        <p:spPr>
          <a:xfrm>
            <a:off x="3247982" y="1991677"/>
            <a:ext cx="6387465" cy="4547235"/>
          </a:xfrm>
          <a:prstGeom prst="rect">
            <a:avLst/>
          </a:prstGeom>
          <a:ln>
            <a:noFill/>
          </a:ln>
          <a:effectLst>
            <a:outerShdw blurRad="292100" dist="139700" dir="2700000" algn="tl" rotWithShape="0">
              <a:srgbClr val="333333">
                <a:alpha val="65000"/>
              </a:srgbClr>
            </a:outerShdw>
          </a:effectLst>
        </p:spPr>
      </p:pic>
      <p:sp>
        <p:nvSpPr>
          <p:cNvPr id="5" name="ZoneTexte 4"/>
          <p:cNvSpPr txBox="1"/>
          <p:nvPr>
            <p:custDataLst>
              <p:tags r:id="rId4"/>
            </p:custDataLst>
          </p:nvPr>
        </p:nvSpPr>
        <p:spPr>
          <a:xfrm>
            <a:off x="4093029" y="5268687"/>
            <a:ext cx="1623842" cy="830997"/>
          </a:xfrm>
          <a:prstGeom prst="rect">
            <a:avLst/>
          </a:prstGeom>
          <a:noFill/>
        </p:spPr>
        <p:txBody>
          <a:bodyPr wrap="none" rtlCol="0">
            <a:spAutoFit/>
          </a:bodyPr>
          <a:lstStyle/>
          <a:p>
            <a:r>
              <a:rPr lang="fr-FR" sz="1200" dirty="0">
                <a:solidFill>
                  <a:srgbClr val="FF0000"/>
                </a:solidFill>
              </a:rPr>
              <a:t>Ex : Publicité</a:t>
            </a:r>
          </a:p>
          <a:p>
            <a:r>
              <a:rPr lang="fr-FR" sz="1200" dirty="0">
                <a:solidFill>
                  <a:srgbClr val="FF0000"/>
                </a:solidFill>
              </a:rPr>
              <a:t>déforestation,</a:t>
            </a:r>
          </a:p>
          <a:p>
            <a:r>
              <a:rPr lang="fr-FR" sz="1200" dirty="0">
                <a:solidFill>
                  <a:srgbClr val="FF0000"/>
                </a:solidFill>
              </a:rPr>
              <a:t>Humidité, température</a:t>
            </a:r>
          </a:p>
          <a:p>
            <a:r>
              <a:rPr lang="fr-FR" sz="1200" dirty="0">
                <a:solidFill>
                  <a:srgbClr val="FF0000"/>
                </a:solidFill>
              </a:rPr>
              <a:t>Etc.</a:t>
            </a:r>
          </a:p>
        </p:txBody>
      </p:sp>
      <p:sp>
        <p:nvSpPr>
          <p:cNvPr id="7" name="ZoneTexte 6"/>
          <p:cNvSpPr txBox="1"/>
          <p:nvPr>
            <p:custDataLst>
              <p:tags r:id="rId5"/>
            </p:custDataLst>
          </p:nvPr>
        </p:nvSpPr>
        <p:spPr>
          <a:xfrm>
            <a:off x="7724863" y="5846507"/>
            <a:ext cx="1197764" cy="276999"/>
          </a:xfrm>
          <a:prstGeom prst="rect">
            <a:avLst/>
          </a:prstGeom>
          <a:noFill/>
        </p:spPr>
        <p:txBody>
          <a:bodyPr wrap="none" rtlCol="0">
            <a:spAutoFit/>
          </a:bodyPr>
          <a:lstStyle/>
          <a:p>
            <a:r>
              <a:rPr lang="fr-FR" sz="1200" dirty="0">
                <a:solidFill>
                  <a:srgbClr val="FF0000"/>
                </a:solidFill>
              </a:rPr>
              <a:t>Ex : 1 pour 1000</a:t>
            </a:r>
          </a:p>
        </p:txBody>
      </p:sp>
      <p:sp>
        <p:nvSpPr>
          <p:cNvPr id="12" name="ZoneTexte 11"/>
          <p:cNvSpPr txBox="1"/>
          <p:nvPr>
            <p:custDataLst>
              <p:tags r:id="rId6"/>
            </p:custDataLst>
          </p:nvPr>
        </p:nvSpPr>
        <p:spPr>
          <a:xfrm>
            <a:off x="8922627" y="4937325"/>
            <a:ext cx="663964" cy="276999"/>
          </a:xfrm>
          <a:prstGeom prst="rect">
            <a:avLst/>
          </a:prstGeom>
          <a:noFill/>
        </p:spPr>
        <p:txBody>
          <a:bodyPr wrap="none" rtlCol="0">
            <a:spAutoFit/>
          </a:bodyPr>
          <a:lstStyle/>
          <a:p>
            <a:r>
              <a:rPr lang="fr-FR" sz="1200" dirty="0">
                <a:solidFill>
                  <a:srgbClr val="FF0000"/>
                </a:solidFill>
              </a:rPr>
              <a:t>Ex : 2 %</a:t>
            </a:r>
          </a:p>
        </p:txBody>
      </p:sp>
      <p:sp>
        <p:nvSpPr>
          <p:cNvPr id="8" name="ZoneTexte 7"/>
          <p:cNvSpPr txBox="1"/>
          <p:nvPr>
            <p:custDataLst>
              <p:tags r:id="rId7"/>
            </p:custDataLst>
          </p:nvPr>
        </p:nvSpPr>
        <p:spPr>
          <a:xfrm>
            <a:off x="5411190" y="4910077"/>
            <a:ext cx="2591030" cy="276999"/>
          </a:xfrm>
          <a:prstGeom prst="rect">
            <a:avLst/>
          </a:prstGeom>
          <a:noFill/>
        </p:spPr>
        <p:txBody>
          <a:bodyPr wrap="none" rtlCol="0">
            <a:spAutoFit/>
          </a:bodyPr>
          <a:lstStyle/>
          <a:p>
            <a:r>
              <a:rPr lang="fr-FR" sz="1200" dirty="0">
                <a:solidFill>
                  <a:srgbClr val="FF0000"/>
                </a:solidFill>
              </a:rPr>
              <a:t>Pop totale*</a:t>
            </a:r>
            <a:r>
              <a:rPr lang="fr-FR" sz="1200" dirty="0" err="1">
                <a:solidFill>
                  <a:srgbClr val="FF0000"/>
                </a:solidFill>
              </a:rPr>
              <a:t>Prob</a:t>
            </a:r>
            <a:r>
              <a:rPr lang="fr-FR" sz="1200" dirty="0">
                <a:solidFill>
                  <a:srgbClr val="FF0000"/>
                </a:solidFill>
              </a:rPr>
              <a:t> rencontre*</a:t>
            </a:r>
            <a:r>
              <a:rPr lang="fr-FR" sz="1200" dirty="0" err="1">
                <a:solidFill>
                  <a:srgbClr val="FF0000"/>
                </a:solidFill>
              </a:rPr>
              <a:t>Tx</a:t>
            </a:r>
            <a:r>
              <a:rPr lang="fr-FR" sz="1200" dirty="0">
                <a:solidFill>
                  <a:srgbClr val="FF0000"/>
                </a:solidFill>
              </a:rPr>
              <a:t> contact</a:t>
            </a:r>
          </a:p>
        </p:txBody>
      </p:sp>
      <p:sp>
        <p:nvSpPr>
          <p:cNvPr id="4" name="ZoneTexte 3"/>
          <p:cNvSpPr txBox="1"/>
          <p:nvPr/>
        </p:nvSpPr>
        <p:spPr>
          <a:xfrm>
            <a:off x="0" y="3803629"/>
            <a:ext cx="3073529" cy="923330"/>
          </a:xfrm>
          <a:prstGeom prst="rect">
            <a:avLst/>
          </a:prstGeom>
          <a:noFill/>
        </p:spPr>
        <p:txBody>
          <a:bodyPr wrap="square" rtlCol="0">
            <a:spAutoFit/>
          </a:bodyPr>
          <a:lstStyle/>
          <a:p>
            <a:pPr algn="just"/>
            <a:r>
              <a:rPr lang="fr-FR" dirty="0"/>
              <a:t>Ex : simulation du Modèle sur le logiciel de dynamique des systèmes : </a:t>
            </a:r>
            <a:r>
              <a:rPr lang="fr-FR" dirty="0">
                <a:hlinkClick r:id="rId10" action="ppaction://hlinkfile"/>
              </a:rPr>
              <a:t>« Stella Architect »</a:t>
            </a:r>
            <a:endParaRPr lang="fr-FR" dirty="0"/>
          </a:p>
        </p:txBody>
      </p:sp>
    </p:spTree>
    <p:extLst>
      <p:ext uri="{BB962C8B-B14F-4D97-AF65-F5344CB8AC3E}">
        <p14:creationId xmlns:p14="http://schemas.microsoft.com/office/powerpoint/2010/main" val="215238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2" grpId="0"/>
      <p:bldP spid="8"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
          <p:cNvSpPr>
            <a:spLocks noGrp="1"/>
          </p:cNvSpPr>
          <p:nvPr>
            <p:ph type="title"/>
            <p:custDataLst>
              <p:tags r:id="rId1"/>
            </p:custDataLst>
          </p:nvPr>
        </p:nvSpPr>
        <p:spPr/>
        <p:txBody>
          <a:bodyPr rtlCol="0"/>
          <a:lstStyle/>
          <a:p>
            <a:pPr algn="ctr"/>
            <a:r>
              <a:rPr lang="fr-FR" dirty="0"/>
              <a:t>Changer un petit rien pour tout changer : l’effet Tsunami</a:t>
            </a:r>
            <a:br>
              <a:rPr lang="fr-FR" dirty="0"/>
            </a:br>
            <a:r>
              <a:rPr lang="fr-FR" b="1" dirty="0"/>
              <a:t>Les thèmes</a:t>
            </a:r>
          </a:p>
        </p:txBody>
      </p:sp>
      <p:sp>
        <p:nvSpPr>
          <p:cNvPr id="14" name="Espace réservé du contenu 2"/>
          <p:cNvSpPr>
            <a:spLocks noGrp="1"/>
          </p:cNvSpPr>
          <p:nvPr>
            <p:ph idx="1"/>
            <p:custDataLst>
              <p:tags r:id="rId2"/>
            </p:custDataLst>
          </p:nvPr>
        </p:nvSpPr>
        <p:spPr>
          <a:xfrm>
            <a:off x="160206" y="3713383"/>
            <a:ext cx="11868539" cy="2963129"/>
          </a:xfrm>
        </p:spPr>
        <p:txBody>
          <a:bodyPr rtlCol="0">
            <a:normAutofit lnSpcReduction="10000"/>
          </a:bodyPr>
          <a:lstStyle/>
          <a:p>
            <a:pPr>
              <a:spcBef>
                <a:spcPts val="400"/>
              </a:spcBef>
            </a:pPr>
            <a:r>
              <a:rPr lang="fr-FR" dirty="0"/>
              <a:t>C’est quoi L’effet Tsunami ? Et pourquoi cette allégorie ?</a:t>
            </a:r>
          </a:p>
          <a:p>
            <a:pPr>
              <a:spcBef>
                <a:spcPts val="400"/>
              </a:spcBef>
            </a:pPr>
            <a:r>
              <a:rPr lang="fr-FR" dirty="0"/>
              <a:t>Deux exemples : 1) la vie de 10 millions d’hommes aurait-elle pu être épargnée ? 2) le Tsunami digital</a:t>
            </a:r>
          </a:p>
          <a:p>
            <a:pPr>
              <a:spcBef>
                <a:spcPts val="400"/>
              </a:spcBef>
            </a:pPr>
            <a:r>
              <a:rPr lang="fr-FR" dirty="0"/>
              <a:t>L’utilisation du diagramme causal, deux exemples : 1) la théorie du carreau cassé; 2) l’enseignant perçu à tort comme un terroriste !</a:t>
            </a:r>
          </a:p>
          <a:p>
            <a:pPr rtl="0">
              <a:spcBef>
                <a:spcPts val="400"/>
              </a:spcBef>
            </a:pPr>
            <a:r>
              <a:rPr lang="fr-FR" dirty="0"/>
              <a:t>La diffusion : le mouvement et les acteurs (la dimension humaine) </a:t>
            </a:r>
          </a:p>
          <a:p>
            <a:pPr rtl="0">
              <a:spcBef>
                <a:spcPts val="400"/>
              </a:spcBef>
            </a:pPr>
            <a:r>
              <a:rPr lang="fr-FR" dirty="0"/>
              <a:t>L’intérêt de la dynamique des systèmes : la loi des conséquences inattendues</a:t>
            </a:r>
          </a:p>
          <a:p>
            <a:pPr rtl="0">
              <a:spcBef>
                <a:spcPts val="400"/>
              </a:spcBef>
            </a:pPr>
            <a:r>
              <a:rPr lang="fr-FR" dirty="0"/>
              <a:t>Pour terminer : bâtir un </a:t>
            </a:r>
            <a:r>
              <a:rPr lang="fr-FR" dirty="0" err="1"/>
              <a:t>métamodèle</a:t>
            </a:r>
            <a:r>
              <a:rPr lang="fr-FR" dirty="0"/>
              <a:t> permettant d’expliquer la diffusion, la propagation</a:t>
            </a:r>
          </a:p>
          <a:p>
            <a:pPr rtl="0">
              <a:spcBef>
                <a:spcPts val="400"/>
              </a:spcBef>
            </a:pPr>
            <a:r>
              <a:rPr lang="fr-FR" dirty="0"/>
              <a:t>Ressources</a:t>
            </a:r>
          </a:p>
        </p:txBody>
      </p:sp>
      <p:sp>
        <p:nvSpPr>
          <p:cNvPr id="2" name="Espace réservé du numéro de diapositive 1"/>
          <p:cNvSpPr>
            <a:spLocks noGrp="1"/>
          </p:cNvSpPr>
          <p:nvPr>
            <p:ph type="sldNum" sz="quarter" idx="12"/>
            <p:custDataLst>
              <p:tags r:id="rId3"/>
            </p:custDataLst>
          </p:nvPr>
        </p:nvSpPr>
        <p:spPr/>
        <p:txBody>
          <a:bodyPr/>
          <a:lstStyle/>
          <a:p>
            <a:pPr rtl="0"/>
            <a:fld id="{BD266BE7-899D-4075-917F-DBDE33B6B692}" type="slidenum">
              <a:rPr lang="fr-FR" smtClean="0"/>
              <a:t>2</a:t>
            </a:fld>
            <a:endParaRPr lang="fr-FR" dirty="0"/>
          </a:p>
        </p:txBody>
      </p:sp>
      <p:sp>
        <p:nvSpPr>
          <p:cNvPr id="3" name="ZoneTexte 2"/>
          <p:cNvSpPr txBox="1"/>
          <p:nvPr/>
        </p:nvSpPr>
        <p:spPr>
          <a:xfrm>
            <a:off x="3726038" y="1914630"/>
            <a:ext cx="4834850" cy="369332"/>
          </a:xfrm>
          <a:prstGeom prst="rect">
            <a:avLst/>
          </a:prstGeom>
          <a:noFill/>
        </p:spPr>
        <p:txBody>
          <a:bodyPr wrap="none" rtlCol="0">
            <a:spAutoFit/>
          </a:bodyPr>
          <a:lstStyle/>
          <a:p>
            <a:r>
              <a:rPr lang="fr-FR" b="1" u="sng" dirty="0">
                <a:solidFill>
                  <a:srgbClr val="FF0000"/>
                </a:solidFill>
                <a:effectLst>
                  <a:outerShdw blurRad="38100" dist="38100" dir="2700000" algn="tl">
                    <a:srgbClr val="000000">
                      <a:alpha val="43137"/>
                    </a:srgbClr>
                  </a:outerShdw>
                </a:effectLst>
              </a:rPr>
              <a:t>MERCI DE VOUS METTRE EN MODE DIAPORAMA</a:t>
            </a:r>
          </a:p>
        </p:txBody>
      </p:sp>
      <p:sp>
        <p:nvSpPr>
          <p:cNvPr id="4" name="Rectangle 3"/>
          <p:cNvSpPr/>
          <p:nvPr/>
        </p:nvSpPr>
        <p:spPr>
          <a:xfrm>
            <a:off x="160207" y="2468207"/>
            <a:ext cx="11868538" cy="923330"/>
          </a:xfrm>
          <a:prstGeom prst="rect">
            <a:avLst/>
          </a:prstGeom>
        </p:spPr>
        <p:txBody>
          <a:bodyPr wrap="square">
            <a:spAutoFit/>
          </a:bodyPr>
          <a:lstStyle/>
          <a:p>
            <a:pPr algn="just"/>
            <a:r>
              <a:rPr lang="fr-FR" i="1" dirty="0"/>
              <a:t>Une cause très petite, qui nous échappe, détermine un effet considérable que nous ne pouvons pas ne pas voir, et alors nous disons que cet effet est dû au hasard (Le hasard </a:t>
            </a:r>
            <a:r>
              <a:rPr lang="fr-FR" b="1" i="1" dirty="0"/>
              <a:t>Henri Poincaré </a:t>
            </a:r>
            <a:r>
              <a:rPr lang="fr-FR" i="1" dirty="0"/>
              <a:t>Revue du mois 3 1907, 257–256). </a:t>
            </a:r>
          </a:p>
          <a:p>
            <a:pPr algn="just"/>
            <a:r>
              <a:rPr lang="fr-FR" i="1" dirty="0"/>
              <a:t>« Si le nez de Cléopâtre eu été plus court, la face de la terre aurait changé…. » </a:t>
            </a:r>
            <a:r>
              <a:rPr lang="fr-FR" b="1" i="1" dirty="0"/>
              <a:t>B. Pascal</a:t>
            </a:r>
          </a:p>
        </p:txBody>
      </p:sp>
    </p:spTree>
    <p:extLst>
      <p:ext uri="{BB962C8B-B14F-4D97-AF65-F5344CB8AC3E}">
        <p14:creationId xmlns:p14="http://schemas.microsoft.com/office/powerpoint/2010/main" val="144035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lgn="ctr"/>
            <a:r>
              <a:rPr lang="fr-FR" dirty="0"/>
              <a:t>Ressources ciblées</a:t>
            </a:r>
          </a:p>
        </p:txBody>
      </p:sp>
      <p:sp>
        <p:nvSpPr>
          <p:cNvPr id="3" name="Espace réservé du numéro de diapositive 2"/>
          <p:cNvSpPr>
            <a:spLocks noGrp="1"/>
          </p:cNvSpPr>
          <p:nvPr>
            <p:ph type="sldNum" sz="quarter" idx="12"/>
            <p:custDataLst>
              <p:tags r:id="rId2"/>
            </p:custDataLst>
          </p:nvPr>
        </p:nvSpPr>
        <p:spPr/>
        <p:txBody>
          <a:bodyPr/>
          <a:lstStyle/>
          <a:p>
            <a:pPr rtl="0"/>
            <a:fld id="{BD266BE7-899D-4075-917F-DBDE33B6B692}" type="slidenum">
              <a:rPr lang="fr-FR" smtClean="0"/>
              <a:t>20</a:t>
            </a:fld>
            <a:endParaRPr lang="fr-FR" dirty="0"/>
          </a:p>
        </p:txBody>
      </p:sp>
      <p:sp>
        <p:nvSpPr>
          <p:cNvPr id="4" name="ZoneTexte 3"/>
          <p:cNvSpPr txBox="1"/>
          <p:nvPr>
            <p:custDataLst>
              <p:tags r:id="rId3"/>
            </p:custDataLst>
          </p:nvPr>
        </p:nvSpPr>
        <p:spPr>
          <a:xfrm>
            <a:off x="205556" y="2821221"/>
            <a:ext cx="12023997" cy="3000821"/>
          </a:xfrm>
          <a:prstGeom prst="rect">
            <a:avLst/>
          </a:prstGeom>
          <a:noFill/>
        </p:spPr>
        <p:txBody>
          <a:bodyPr wrap="none" rtlCol="0">
            <a:spAutoFit/>
          </a:bodyPr>
          <a:lstStyle/>
          <a:p>
            <a:pPr>
              <a:lnSpc>
                <a:spcPct val="150000"/>
              </a:lnSpc>
            </a:pPr>
            <a:r>
              <a:rPr lang="fr-FR" dirty="0" err="1"/>
              <a:t>Bayser</a:t>
            </a:r>
            <a:r>
              <a:rPr lang="fr-FR" dirty="0"/>
              <a:t> Xavier, l’effet papillon, Édition l’Archipel, 2011</a:t>
            </a:r>
          </a:p>
          <a:p>
            <a:pPr>
              <a:lnSpc>
                <a:spcPct val="150000"/>
              </a:lnSpc>
            </a:pPr>
            <a:r>
              <a:rPr lang="fr-FR" dirty="0" err="1"/>
              <a:t>Dutertre</a:t>
            </a:r>
            <a:r>
              <a:rPr lang="fr-FR" dirty="0"/>
              <a:t> Jacques, l’histoire à pile ou face, réédition : édition </a:t>
            </a:r>
            <a:r>
              <a:rPr lang="fr-FR" dirty="0" err="1"/>
              <a:t>LuLu</a:t>
            </a:r>
            <a:r>
              <a:rPr lang="fr-FR" dirty="0"/>
              <a:t>, 2008</a:t>
            </a:r>
          </a:p>
          <a:p>
            <a:pPr>
              <a:lnSpc>
                <a:spcPct val="150000"/>
              </a:lnSpc>
            </a:pPr>
            <a:r>
              <a:rPr lang="fr-FR" dirty="0" err="1"/>
              <a:t>Gladwell</a:t>
            </a:r>
            <a:r>
              <a:rPr lang="fr-FR" dirty="0"/>
              <a:t> Malcolm, le point de bascule, comment faire une grande différence avec de très petites choses, Flammarion, 2003</a:t>
            </a:r>
          </a:p>
          <a:p>
            <a:pPr>
              <a:lnSpc>
                <a:spcPct val="150000"/>
              </a:lnSpc>
            </a:pPr>
            <a:r>
              <a:rPr lang="fr-FR" dirty="0"/>
              <a:t>Gray Dave, The </a:t>
            </a:r>
            <a:r>
              <a:rPr lang="fr-FR" dirty="0" err="1"/>
              <a:t>connected</a:t>
            </a:r>
            <a:r>
              <a:rPr lang="fr-FR" dirty="0"/>
              <a:t> </a:t>
            </a:r>
            <a:r>
              <a:rPr lang="fr-FR" dirty="0" err="1"/>
              <a:t>company</a:t>
            </a:r>
            <a:r>
              <a:rPr lang="fr-FR" dirty="0"/>
              <a:t>, </a:t>
            </a:r>
            <a:r>
              <a:rPr lang="fr-FR" dirty="0" err="1"/>
              <a:t>O’Reilly</a:t>
            </a:r>
            <a:r>
              <a:rPr lang="fr-FR" dirty="0"/>
              <a:t>, 2012</a:t>
            </a:r>
          </a:p>
          <a:p>
            <a:pPr>
              <a:lnSpc>
                <a:spcPct val="150000"/>
              </a:lnSpc>
            </a:pPr>
            <a:r>
              <a:rPr lang="fr-FR" dirty="0"/>
              <a:t>Per Bac, H</a:t>
            </a:r>
            <a:r>
              <a:rPr lang="en-US" dirty="0"/>
              <a:t>ow Nature Works: The Science of Self-Organized Criticality, Springer-Verlag, 1999 (</a:t>
            </a:r>
            <a:r>
              <a:rPr lang="en-US" dirty="0" err="1"/>
              <a:t>parution</a:t>
            </a:r>
            <a:r>
              <a:rPr lang="en-US" dirty="0"/>
              <a:t> </a:t>
            </a:r>
            <a:r>
              <a:rPr lang="en-US" dirty="0" err="1"/>
              <a:t>en</a:t>
            </a:r>
            <a:r>
              <a:rPr lang="en-US" dirty="0"/>
              <a:t> </a:t>
            </a:r>
            <a:r>
              <a:rPr lang="en-US" dirty="0" err="1"/>
              <a:t>Français</a:t>
            </a:r>
            <a:r>
              <a:rPr lang="en-US" dirty="0"/>
              <a:t>, Flammarion) </a:t>
            </a:r>
            <a:endParaRPr lang="fr-FR" dirty="0"/>
          </a:p>
          <a:p>
            <a:pPr>
              <a:lnSpc>
                <a:spcPct val="150000"/>
              </a:lnSpc>
            </a:pPr>
            <a:r>
              <a:rPr lang="fr-FR" dirty="0" err="1"/>
              <a:t>Servign</a:t>
            </a:r>
            <a:r>
              <a:rPr lang="fr-FR" dirty="0"/>
              <a:t> Pablo &amp; Stevens Raphaël, comment tout peut s’effondrer, Seuil, 2015</a:t>
            </a:r>
          </a:p>
          <a:p>
            <a:pPr>
              <a:lnSpc>
                <a:spcPct val="150000"/>
              </a:lnSpc>
            </a:pPr>
            <a:r>
              <a:rPr lang="fr-FR" dirty="0" err="1"/>
              <a:t>Stroh</a:t>
            </a:r>
            <a:r>
              <a:rPr lang="fr-FR" dirty="0"/>
              <a:t> David Peter, </a:t>
            </a:r>
            <a:r>
              <a:rPr lang="fr-FR" dirty="0" err="1"/>
              <a:t>Systems</a:t>
            </a:r>
            <a:r>
              <a:rPr lang="fr-FR" dirty="0"/>
              <a:t> </a:t>
            </a:r>
            <a:r>
              <a:rPr lang="fr-FR" dirty="0" err="1"/>
              <a:t>Thinking</a:t>
            </a:r>
            <a:r>
              <a:rPr lang="fr-FR" dirty="0"/>
              <a:t> for Social Change, </a:t>
            </a:r>
            <a:r>
              <a:rPr lang="fr-FR" dirty="0" err="1"/>
              <a:t>Chelsa</a:t>
            </a:r>
            <a:r>
              <a:rPr lang="fr-FR" dirty="0"/>
              <a:t> Green </a:t>
            </a:r>
            <a:r>
              <a:rPr lang="fr-FR" dirty="0" err="1"/>
              <a:t>Publishing</a:t>
            </a:r>
            <a:r>
              <a:rPr lang="fr-FR" dirty="0"/>
              <a:t>, 2015</a:t>
            </a:r>
          </a:p>
        </p:txBody>
      </p:sp>
    </p:spTree>
    <p:extLst>
      <p:ext uri="{BB962C8B-B14F-4D97-AF65-F5344CB8AC3E}">
        <p14:creationId xmlns:p14="http://schemas.microsoft.com/office/powerpoint/2010/main" val="2929029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lgn="ctr"/>
            <a:r>
              <a:rPr lang="fr-FR" dirty="0"/>
              <a:t>Merci pour votre écoute. Des questions…</a:t>
            </a:r>
          </a:p>
        </p:txBody>
      </p:sp>
      <p:sp>
        <p:nvSpPr>
          <p:cNvPr id="3" name="Espace réservé du numéro de diapositive 2"/>
          <p:cNvSpPr>
            <a:spLocks noGrp="1"/>
          </p:cNvSpPr>
          <p:nvPr>
            <p:ph type="sldNum" sz="quarter" idx="12"/>
            <p:custDataLst>
              <p:tags r:id="rId2"/>
            </p:custDataLst>
          </p:nvPr>
        </p:nvSpPr>
        <p:spPr/>
        <p:txBody>
          <a:bodyPr/>
          <a:lstStyle/>
          <a:p>
            <a:pPr rtl="0"/>
            <a:fld id="{BD266BE7-899D-4075-917F-DBDE33B6B692}" type="slidenum">
              <a:rPr lang="fr-FR" smtClean="0"/>
              <a:t>21</a:t>
            </a:fld>
            <a:endParaRPr lang="fr-FR" dirty="0"/>
          </a:p>
        </p:txBody>
      </p:sp>
      <p:sp>
        <p:nvSpPr>
          <p:cNvPr id="5" name="Rectangle 4"/>
          <p:cNvSpPr/>
          <p:nvPr/>
        </p:nvSpPr>
        <p:spPr>
          <a:xfrm>
            <a:off x="3073610" y="1945133"/>
            <a:ext cx="5324343" cy="369332"/>
          </a:xfrm>
          <a:prstGeom prst="rect">
            <a:avLst/>
          </a:prstGeom>
        </p:spPr>
        <p:txBody>
          <a:bodyPr wrap="none">
            <a:spAutoFit/>
          </a:bodyPr>
          <a:lstStyle/>
          <a:p>
            <a:r>
              <a:rPr lang="en-US" dirty="0"/>
              <a:t>A small detail, a small thing that can </a:t>
            </a:r>
            <a:r>
              <a:rPr lang="en-US" i="1" dirty="0"/>
              <a:t>change</a:t>
            </a:r>
            <a:r>
              <a:rPr lang="en-US" dirty="0"/>
              <a:t> everything</a:t>
            </a:r>
            <a:endParaRPr lang="fr-FR" dirty="0"/>
          </a:p>
        </p:txBody>
      </p:sp>
      <p:sp>
        <p:nvSpPr>
          <p:cNvPr id="6" name="Rectangle 5"/>
          <p:cNvSpPr/>
          <p:nvPr/>
        </p:nvSpPr>
        <p:spPr>
          <a:xfrm>
            <a:off x="4350867" y="2910215"/>
            <a:ext cx="6096000" cy="2862322"/>
          </a:xfrm>
          <a:prstGeom prst="rect">
            <a:avLst/>
          </a:prstGeom>
        </p:spPr>
        <p:txBody>
          <a:bodyPr>
            <a:spAutoFit/>
          </a:bodyPr>
          <a:lstStyle/>
          <a:p>
            <a:r>
              <a:rPr lang="fr-FR" dirty="0"/>
              <a:t>À cause du clou, le fer fut perdu.</a:t>
            </a:r>
            <a:br>
              <a:rPr lang="fr-FR" dirty="0"/>
            </a:br>
            <a:r>
              <a:rPr lang="fr-FR" dirty="0"/>
              <a:t>À cause du fer, le cheval fut perdu.</a:t>
            </a:r>
            <a:br>
              <a:rPr lang="fr-FR" dirty="0"/>
            </a:br>
            <a:r>
              <a:rPr lang="fr-FR" dirty="0"/>
              <a:t>À cause du cheval, le cavalier fut perdu.</a:t>
            </a:r>
            <a:br>
              <a:rPr lang="fr-FR" dirty="0"/>
            </a:br>
            <a:r>
              <a:rPr lang="fr-FR" dirty="0"/>
              <a:t>À cause du cavalier, le message fut perdu.</a:t>
            </a:r>
            <a:br>
              <a:rPr lang="fr-FR" dirty="0"/>
            </a:br>
            <a:r>
              <a:rPr lang="fr-FR" dirty="0"/>
              <a:t>À cause du message, la bataille fut perdue.</a:t>
            </a:r>
            <a:br>
              <a:rPr lang="fr-FR" dirty="0"/>
            </a:br>
            <a:r>
              <a:rPr lang="fr-FR" dirty="0"/>
              <a:t>À cause de la bataille, la guerre fut perdue.</a:t>
            </a:r>
            <a:br>
              <a:rPr lang="fr-FR" dirty="0"/>
            </a:br>
            <a:r>
              <a:rPr lang="fr-FR" dirty="0"/>
              <a:t>À cause de la guerre, la liberté fut perdue.</a:t>
            </a:r>
            <a:br>
              <a:rPr lang="fr-FR" dirty="0"/>
            </a:br>
            <a:r>
              <a:rPr lang="fr-FR" dirty="0"/>
              <a:t>Tout cela pour un simple clou.</a:t>
            </a:r>
          </a:p>
          <a:p>
            <a:br>
              <a:rPr lang="fr-FR" dirty="0"/>
            </a:br>
            <a:r>
              <a:rPr lang="fr-FR" i="1" dirty="0"/>
              <a:t>Benjamin Franklin</a:t>
            </a:r>
            <a:endParaRPr lang="fr-FR" dirty="0"/>
          </a:p>
        </p:txBody>
      </p:sp>
      <p:sp>
        <p:nvSpPr>
          <p:cNvPr id="4" name="ZoneTexte 3"/>
          <p:cNvSpPr txBox="1"/>
          <p:nvPr/>
        </p:nvSpPr>
        <p:spPr>
          <a:xfrm>
            <a:off x="4350867" y="1448844"/>
            <a:ext cx="3188052" cy="369332"/>
          </a:xfrm>
          <a:prstGeom prst="rect">
            <a:avLst/>
          </a:prstGeom>
          <a:noFill/>
        </p:spPr>
        <p:txBody>
          <a:bodyPr wrap="none" rtlCol="0">
            <a:spAutoFit/>
          </a:bodyPr>
          <a:lstStyle/>
          <a:p>
            <a:r>
              <a:rPr lang="fr-FR" dirty="0">
                <a:solidFill>
                  <a:schemeClr val="bg1"/>
                </a:solidFill>
              </a:rPr>
              <a:t>Didier Cuménal, 20 janvier 2017</a:t>
            </a:r>
          </a:p>
        </p:txBody>
      </p:sp>
    </p:spTree>
    <p:extLst>
      <p:ext uri="{BB962C8B-B14F-4D97-AF65-F5344CB8AC3E}">
        <p14:creationId xmlns:p14="http://schemas.microsoft.com/office/powerpoint/2010/main" val="2479832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dirty="0"/>
              <a:t>Changer un petit rien pour tout changer : l’effet Tsunami</a:t>
            </a:r>
          </a:p>
        </p:txBody>
      </p:sp>
      <p:sp>
        <p:nvSpPr>
          <p:cNvPr id="3" name="Espace réservé du contenu 2"/>
          <p:cNvSpPr>
            <a:spLocks noGrp="1"/>
          </p:cNvSpPr>
          <p:nvPr>
            <p:ph idx="1"/>
            <p:custDataLst>
              <p:tags r:id="rId2"/>
            </p:custDataLst>
          </p:nvPr>
        </p:nvSpPr>
        <p:spPr>
          <a:xfrm>
            <a:off x="124691" y="1931305"/>
            <a:ext cx="11887200" cy="4530726"/>
          </a:xfrm>
        </p:spPr>
        <p:txBody>
          <a:bodyPr>
            <a:normAutofit/>
          </a:bodyPr>
          <a:lstStyle/>
          <a:p>
            <a:pPr marL="0" indent="0" algn="ctr">
              <a:buNone/>
            </a:pPr>
            <a:r>
              <a:rPr lang="fr-FR" sz="1800" dirty="0"/>
              <a:t>Pourquoi cette allégorie : changer un petit rien pour tout changer ?</a:t>
            </a:r>
          </a:p>
          <a:p>
            <a:pPr marL="0" indent="0">
              <a:buNone/>
            </a:pPr>
            <a:r>
              <a:rPr lang="fr-FR" sz="1800" dirty="0"/>
              <a:t>La stabilité, l ’équilibre de tout système complexe est transitoire et est menacé par 3 catégories de risques :</a:t>
            </a:r>
          </a:p>
          <a:p>
            <a:pPr>
              <a:buFontTx/>
              <a:buChar char="-"/>
            </a:pPr>
            <a:r>
              <a:rPr lang="fr-FR" sz="1800" dirty="0"/>
              <a:t>L’effet de seuil : tout ou rien (glissement de terrain, crise, etc.)</a:t>
            </a:r>
          </a:p>
          <a:p>
            <a:pPr>
              <a:buFontTx/>
              <a:buChar char="-"/>
            </a:pPr>
            <a:r>
              <a:rPr lang="fr-FR" sz="1800" dirty="0"/>
              <a:t>L’effet en cascade : la contagion (transmission, par exemple, d’un virus)</a:t>
            </a:r>
          </a:p>
          <a:p>
            <a:pPr>
              <a:buFontTx/>
              <a:buChar char="-"/>
            </a:pPr>
            <a:r>
              <a:rPr lang="fr-FR" sz="1800" dirty="0"/>
              <a:t>L’hystérésis (persistance d'un phénomène physique, économique, social)  alors que sa cause principale a disparu. Le système est incapable de retrouver son état  antérieur après un choc, par exemple.</a:t>
            </a:r>
          </a:p>
          <a:p>
            <a:pPr algn="ctr">
              <a:buFontTx/>
              <a:buChar char="-"/>
            </a:pPr>
            <a:r>
              <a:rPr lang="fr-FR" sz="1800" dirty="0"/>
              <a:t>Exemple : 3 manières d’un système de réagir à une exponentielle : la loi des conséquences inattendues </a:t>
            </a:r>
          </a:p>
        </p:txBody>
      </p:sp>
      <p:sp>
        <p:nvSpPr>
          <p:cNvPr id="4" name="Espace réservé du numéro de diapositive 3"/>
          <p:cNvSpPr>
            <a:spLocks noGrp="1"/>
          </p:cNvSpPr>
          <p:nvPr>
            <p:ph type="sldNum" sz="quarter" idx="12"/>
            <p:custDataLst>
              <p:tags r:id="rId3"/>
            </p:custDataLst>
          </p:nvPr>
        </p:nvSpPr>
        <p:spPr>
          <a:xfrm>
            <a:off x="10042993" y="6445984"/>
            <a:ext cx="1968898" cy="365125"/>
          </a:xfrm>
        </p:spPr>
        <p:txBody>
          <a:bodyPr/>
          <a:lstStyle/>
          <a:p>
            <a:pPr rtl="0"/>
            <a:fld id="{BD266BE7-899D-4075-917F-DBDE33B6B692}" type="slidenum">
              <a:rPr lang="fr-FR" smtClean="0"/>
              <a:t>3</a:t>
            </a:fld>
            <a:endParaRPr lang="fr-FR" dirty="0"/>
          </a:p>
        </p:txBody>
      </p:sp>
      <p:cxnSp>
        <p:nvCxnSpPr>
          <p:cNvPr id="6" name="Connecteur droit avec flèche 5"/>
          <p:cNvCxnSpPr>
            <a:cxnSpLocks/>
          </p:cNvCxnSpPr>
          <p:nvPr>
            <p:custDataLst>
              <p:tags r:id="rId4"/>
            </p:custDataLst>
          </p:nvPr>
        </p:nvCxnSpPr>
        <p:spPr>
          <a:xfrm flipV="1">
            <a:off x="983672" y="5181600"/>
            <a:ext cx="0" cy="13964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 name="Connecteur droit avec flèche 7"/>
          <p:cNvCxnSpPr/>
          <p:nvPr>
            <p:custDataLst>
              <p:tags r:id="rId5"/>
            </p:custDataLst>
          </p:nvPr>
        </p:nvCxnSpPr>
        <p:spPr>
          <a:xfrm>
            <a:off x="983672" y="6578023"/>
            <a:ext cx="2092037"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9" name="Forme libre : forme 8"/>
          <p:cNvSpPr/>
          <p:nvPr>
            <p:custDataLst>
              <p:tags r:id="rId6"/>
            </p:custDataLst>
          </p:nvPr>
        </p:nvSpPr>
        <p:spPr>
          <a:xfrm>
            <a:off x="1025236" y="5403273"/>
            <a:ext cx="1870364" cy="1052945"/>
          </a:xfrm>
          <a:custGeom>
            <a:avLst/>
            <a:gdLst>
              <a:gd name="connsiteX0" fmla="*/ 0 w 1870364"/>
              <a:gd name="connsiteY0" fmla="*/ 1052945 h 1052945"/>
              <a:gd name="connsiteX1" fmla="*/ 651164 w 1870364"/>
              <a:gd name="connsiteY1" fmla="*/ 748145 h 1052945"/>
              <a:gd name="connsiteX2" fmla="*/ 942109 w 1870364"/>
              <a:gd name="connsiteY2" fmla="*/ 332509 h 1052945"/>
              <a:gd name="connsiteX3" fmla="*/ 1219200 w 1870364"/>
              <a:gd name="connsiteY3" fmla="*/ 69272 h 1052945"/>
              <a:gd name="connsiteX4" fmla="*/ 1870364 w 1870364"/>
              <a:gd name="connsiteY4" fmla="*/ 0 h 1052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4" h="1052945">
                <a:moveTo>
                  <a:pt x="0" y="1052945"/>
                </a:moveTo>
                <a:cubicBezTo>
                  <a:pt x="247073" y="960581"/>
                  <a:pt x="494146" y="868218"/>
                  <a:pt x="651164" y="748145"/>
                </a:cubicBezTo>
                <a:cubicBezTo>
                  <a:pt x="808182" y="628072"/>
                  <a:pt x="847436" y="445654"/>
                  <a:pt x="942109" y="332509"/>
                </a:cubicBezTo>
                <a:cubicBezTo>
                  <a:pt x="1036782" y="219364"/>
                  <a:pt x="1064491" y="124690"/>
                  <a:pt x="1219200" y="69272"/>
                </a:cubicBezTo>
                <a:cubicBezTo>
                  <a:pt x="1373909" y="13854"/>
                  <a:pt x="1622136" y="6927"/>
                  <a:pt x="1870364" y="0"/>
                </a:cubicBezTo>
              </a:path>
            </a:pathLst>
          </a:custGeom>
          <a:ln>
            <a:solidFill>
              <a:srgbClr val="FF0000"/>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fr-FR" dirty="0"/>
          </a:p>
        </p:txBody>
      </p:sp>
      <p:cxnSp>
        <p:nvCxnSpPr>
          <p:cNvPr id="12" name="Connecteur droit 11"/>
          <p:cNvCxnSpPr/>
          <p:nvPr>
            <p:custDataLst>
              <p:tags r:id="rId7"/>
            </p:custDataLst>
          </p:nvPr>
        </p:nvCxnSpPr>
        <p:spPr>
          <a:xfrm>
            <a:off x="983672" y="5403273"/>
            <a:ext cx="2092037"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3" name="ZoneTexte 12"/>
          <p:cNvSpPr txBox="1"/>
          <p:nvPr>
            <p:custDataLst>
              <p:tags r:id="rId8"/>
            </p:custDataLst>
          </p:nvPr>
        </p:nvSpPr>
        <p:spPr>
          <a:xfrm>
            <a:off x="616390" y="5218607"/>
            <a:ext cx="304892" cy="369332"/>
          </a:xfrm>
          <a:prstGeom prst="rect">
            <a:avLst/>
          </a:prstGeom>
          <a:noFill/>
        </p:spPr>
        <p:txBody>
          <a:bodyPr wrap="none" rtlCol="0">
            <a:spAutoFit/>
          </a:bodyPr>
          <a:lstStyle/>
          <a:p>
            <a:r>
              <a:rPr lang="fr-FR" dirty="0"/>
              <a:t>K</a:t>
            </a:r>
          </a:p>
        </p:txBody>
      </p:sp>
      <p:cxnSp>
        <p:nvCxnSpPr>
          <p:cNvPr id="14" name="Connecteur droit avec flèche 13"/>
          <p:cNvCxnSpPr>
            <a:cxnSpLocks/>
          </p:cNvCxnSpPr>
          <p:nvPr>
            <p:custDataLst>
              <p:tags r:id="rId9"/>
            </p:custDataLst>
          </p:nvPr>
        </p:nvCxnSpPr>
        <p:spPr>
          <a:xfrm flipV="1">
            <a:off x="4873539" y="5303405"/>
            <a:ext cx="0" cy="13964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Connecteur droit avec flèche 14"/>
          <p:cNvCxnSpPr/>
          <p:nvPr>
            <p:custDataLst>
              <p:tags r:id="rId10"/>
            </p:custDataLst>
          </p:nvPr>
        </p:nvCxnSpPr>
        <p:spPr>
          <a:xfrm>
            <a:off x="4873539" y="6699828"/>
            <a:ext cx="2092037"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8" name="ZoneTexte 17"/>
          <p:cNvSpPr txBox="1"/>
          <p:nvPr>
            <p:custDataLst>
              <p:tags r:id="rId11"/>
            </p:custDataLst>
          </p:nvPr>
        </p:nvSpPr>
        <p:spPr>
          <a:xfrm>
            <a:off x="4506257" y="5340412"/>
            <a:ext cx="304892" cy="369332"/>
          </a:xfrm>
          <a:prstGeom prst="rect">
            <a:avLst/>
          </a:prstGeom>
          <a:noFill/>
        </p:spPr>
        <p:txBody>
          <a:bodyPr wrap="none" rtlCol="0">
            <a:spAutoFit/>
          </a:bodyPr>
          <a:lstStyle/>
          <a:p>
            <a:r>
              <a:rPr lang="fr-FR" dirty="0"/>
              <a:t>K</a:t>
            </a:r>
          </a:p>
        </p:txBody>
      </p:sp>
      <p:sp>
        <p:nvSpPr>
          <p:cNvPr id="19" name="ZoneTexte 18"/>
          <p:cNvSpPr txBox="1"/>
          <p:nvPr>
            <p:custDataLst>
              <p:tags r:id="rId12"/>
            </p:custDataLst>
          </p:nvPr>
        </p:nvSpPr>
        <p:spPr>
          <a:xfrm>
            <a:off x="3117272" y="6393357"/>
            <a:ext cx="261610" cy="369332"/>
          </a:xfrm>
          <a:prstGeom prst="rect">
            <a:avLst/>
          </a:prstGeom>
          <a:noFill/>
        </p:spPr>
        <p:txBody>
          <a:bodyPr wrap="none" rtlCol="0">
            <a:spAutoFit/>
          </a:bodyPr>
          <a:lstStyle/>
          <a:p>
            <a:r>
              <a:rPr lang="fr-FR" dirty="0"/>
              <a:t>t</a:t>
            </a:r>
          </a:p>
        </p:txBody>
      </p:sp>
      <p:sp>
        <p:nvSpPr>
          <p:cNvPr id="20" name="ZoneTexte 19"/>
          <p:cNvSpPr txBox="1"/>
          <p:nvPr>
            <p:custDataLst>
              <p:tags r:id="rId13"/>
            </p:custDataLst>
          </p:nvPr>
        </p:nvSpPr>
        <p:spPr>
          <a:xfrm>
            <a:off x="7074148" y="6515162"/>
            <a:ext cx="261610" cy="369332"/>
          </a:xfrm>
          <a:prstGeom prst="rect">
            <a:avLst/>
          </a:prstGeom>
          <a:noFill/>
        </p:spPr>
        <p:txBody>
          <a:bodyPr wrap="none" rtlCol="0">
            <a:spAutoFit/>
          </a:bodyPr>
          <a:lstStyle/>
          <a:p>
            <a:r>
              <a:rPr lang="fr-FR" dirty="0"/>
              <a:t>t</a:t>
            </a:r>
          </a:p>
        </p:txBody>
      </p:sp>
      <p:sp>
        <p:nvSpPr>
          <p:cNvPr id="21" name="Forme libre : forme 20"/>
          <p:cNvSpPr/>
          <p:nvPr>
            <p:custDataLst>
              <p:tags r:id="rId14"/>
            </p:custDataLst>
          </p:nvPr>
        </p:nvSpPr>
        <p:spPr>
          <a:xfrm>
            <a:off x="4891314" y="5251180"/>
            <a:ext cx="2162629" cy="1338306"/>
          </a:xfrm>
          <a:custGeom>
            <a:avLst/>
            <a:gdLst>
              <a:gd name="connsiteX0" fmla="*/ 0 w 2162629"/>
              <a:gd name="connsiteY0" fmla="*/ 1338306 h 1338306"/>
              <a:gd name="connsiteX1" fmla="*/ 508000 w 2162629"/>
              <a:gd name="connsiteY1" fmla="*/ 1033506 h 1338306"/>
              <a:gd name="connsiteX2" fmla="*/ 899886 w 2162629"/>
              <a:gd name="connsiteY2" fmla="*/ 510991 h 1338306"/>
              <a:gd name="connsiteX3" fmla="*/ 1030515 w 2162629"/>
              <a:gd name="connsiteY3" fmla="*/ 177163 h 1338306"/>
              <a:gd name="connsiteX4" fmla="*/ 1175657 w 2162629"/>
              <a:gd name="connsiteY4" fmla="*/ 46534 h 1338306"/>
              <a:gd name="connsiteX5" fmla="*/ 1407886 w 2162629"/>
              <a:gd name="connsiteY5" fmla="*/ 2991 h 1338306"/>
              <a:gd name="connsiteX6" fmla="*/ 1509486 w 2162629"/>
              <a:gd name="connsiteY6" fmla="*/ 119106 h 1338306"/>
              <a:gd name="connsiteX7" fmla="*/ 1640115 w 2162629"/>
              <a:gd name="connsiteY7" fmla="*/ 380363 h 1338306"/>
              <a:gd name="connsiteX8" fmla="*/ 1785257 w 2162629"/>
              <a:gd name="connsiteY8" fmla="*/ 496477 h 1338306"/>
              <a:gd name="connsiteX9" fmla="*/ 2032000 w 2162629"/>
              <a:gd name="connsiteY9" fmla="*/ 423906 h 1338306"/>
              <a:gd name="connsiteX10" fmla="*/ 2162629 w 2162629"/>
              <a:gd name="connsiteY10" fmla="*/ 75563 h 1338306"/>
              <a:gd name="connsiteX11" fmla="*/ 2162629 w 2162629"/>
              <a:gd name="connsiteY11" fmla="*/ 75563 h 1338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2629" h="1338306">
                <a:moveTo>
                  <a:pt x="0" y="1338306"/>
                </a:moveTo>
                <a:cubicBezTo>
                  <a:pt x="179009" y="1254849"/>
                  <a:pt x="358019" y="1171392"/>
                  <a:pt x="508000" y="1033506"/>
                </a:cubicBezTo>
                <a:cubicBezTo>
                  <a:pt x="657981" y="895620"/>
                  <a:pt x="812800" y="653715"/>
                  <a:pt x="899886" y="510991"/>
                </a:cubicBezTo>
                <a:cubicBezTo>
                  <a:pt x="986972" y="368267"/>
                  <a:pt x="984553" y="254572"/>
                  <a:pt x="1030515" y="177163"/>
                </a:cubicBezTo>
                <a:cubicBezTo>
                  <a:pt x="1076477" y="99754"/>
                  <a:pt x="1112762" y="75563"/>
                  <a:pt x="1175657" y="46534"/>
                </a:cubicBezTo>
                <a:cubicBezTo>
                  <a:pt x="1238552" y="17505"/>
                  <a:pt x="1352248" y="-9104"/>
                  <a:pt x="1407886" y="2991"/>
                </a:cubicBezTo>
                <a:cubicBezTo>
                  <a:pt x="1463524" y="15086"/>
                  <a:pt x="1470781" y="56211"/>
                  <a:pt x="1509486" y="119106"/>
                </a:cubicBezTo>
                <a:cubicBezTo>
                  <a:pt x="1548191" y="182001"/>
                  <a:pt x="1594153" y="317468"/>
                  <a:pt x="1640115" y="380363"/>
                </a:cubicBezTo>
                <a:cubicBezTo>
                  <a:pt x="1686077" y="443258"/>
                  <a:pt x="1719943" y="489220"/>
                  <a:pt x="1785257" y="496477"/>
                </a:cubicBezTo>
                <a:cubicBezTo>
                  <a:pt x="1850571" y="503734"/>
                  <a:pt x="1969105" y="494058"/>
                  <a:pt x="2032000" y="423906"/>
                </a:cubicBezTo>
                <a:cubicBezTo>
                  <a:pt x="2094895" y="353754"/>
                  <a:pt x="2162629" y="75563"/>
                  <a:pt x="2162629" y="75563"/>
                </a:cubicBezTo>
                <a:lnTo>
                  <a:pt x="2162629" y="75563"/>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2" name="Connecteur droit avec flèche 21"/>
          <p:cNvCxnSpPr>
            <a:cxnSpLocks/>
          </p:cNvCxnSpPr>
          <p:nvPr>
            <p:custDataLst>
              <p:tags r:id="rId15"/>
            </p:custDataLst>
          </p:nvPr>
        </p:nvCxnSpPr>
        <p:spPr>
          <a:xfrm flipV="1">
            <a:off x="8247527" y="5311176"/>
            <a:ext cx="0" cy="13964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Connecteur droit avec flèche 22"/>
          <p:cNvCxnSpPr/>
          <p:nvPr>
            <p:custDataLst>
              <p:tags r:id="rId16"/>
            </p:custDataLst>
          </p:nvPr>
        </p:nvCxnSpPr>
        <p:spPr>
          <a:xfrm>
            <a:off x="8247527" y="6707599"/>
            <a:ext cx="2092037"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5" name="ZoneTexte 24"/>
          <p:cNvSpPr txBox="1"/>
          <p:nvPr>
            <p:custDataLst>
              <p:tags r:id="rId17"/>
            </p:custDataLst>
          </p:nvPr>
        </p:nvSpPr>
        <p:spPr>
          <a:xfrm>
            <a:off x="7880245" y="5348183"/>
            <a:ext cx="304892" cy="369332"/>
          </a:xfrm>
          <a:prstGeom prst="rect">
            <a:avLst/>
          </a:prstGeom>
          <a:noFill/>
        </p:spPr>
        <p:txBody>
          <a:bodyPr wrap="none" rtlCol="0">
            <a:spAutoFit/>
          </a:bodyPr>
          <a:lstStyle/>
          <a:p>
            <a:r>
              <a:rPr lang="fr-FR" dirty="0"/>
              <a:t>K</a:t>
            </a:r>
          </a:p>
        </p:txBody>
      </p:sp>
      <p:sp>
        <p:nvSpPr>
          <p:cNvPr id="26" name="ZoneTexte 25"/>
          <p:cNvSpPr txBox="1"/>
          <p:nvPr>
            <p:custDataLst>
              <p:tags r:id="rId18"/>
            </p:custDataLst>
          </p:nvPr>
        </p:nvSpPr>
        <p:spPr>
          <a:xfrm>
            <a:off x="10448136" y="6522933"/>
            <a:ext cx="261610" cy="369332"/>
          </a:xfrm>
          <a:prstGeom prst="rect">
            <a:avLst/>
          </a:prstGeom>
          <a:noFill/>
        </p:spPr>
        <p:txBody>
          <a:bodyPr wrap="none" rtlCol="0">
            <a:spAutoFit/>
          </a:bodyPr>
          <a:lstStyle/>
          <a:p>
            <a:r>
              <a:rPr lang="fr-FR" dirty="0"/>
              <a:t>t</a:t>
            </a:r>
          </a:p>
        </p:txBody>
      </p:sp>
      <p:sp>
        <p:nvSpPr>
          <p:cNvPr id="29" name="Forme libre : forme 28"/>
          <p:cNvSpPr/>
          <p:nvPr>
            <p:custDataLst>
              <p:tags r:id="rId19"/>
            </p:custDataLst>
          </p:nvPr>
        </p:nvSpPr>
        <p:spPr>
          <a:xfrm>
            <a:off x="8244114" y="5200179"/>
            <a:ext cx="2046515" cy="1403821"/>
          </a:xfrm>
          <a:custGeom>
            <a:avLst/>
            <a:gdLst>
              <a:gd name="connsiteX0" fmla="*/ 0 w 2046515"/>
              <a:gd name="connsiteY0" fmla="*/ 1403821 h 1403821"/>
              <a:gd name="connsiteX1" fmla="*/ 478972 w 2046515"/>
              <a:gd name="connsiteY1" fmla="*/ 1069992 h 1403821"/>
              <a:gd name="connsiteX2" fmla="*/ 754743 w 2046515"/>
              <a:gd name="connsiteY2" fmla="*/ 620050 h 1403821"/>
              <a:gd name="connsiteX3" fmla="*/ 899886 w 2046515"/>
              <a:gd name="connsiteY3" fmla="*/ 228164 h 1403821"/>
              <a:gd name="connsiteX4" fmla="*/ 1016000 w 2046515"/>
              <a:gd name="connsiteY4" fmla="*/ 53992 h 1403821"/>
              <a:gd name="connsiteX5" fmla="*/ 1175657 w 2046515"/>
              <a:gd name="connsiteY5" fmla="*/ 10450 h 1403821"/>
              <a:gd name="connsiteX6" fmla="*/ 1335315 w 2046515"/>
              <a:gd name="connsiteY6" fmla="*/ 10450 h 1403821"/>
              <a:gd name="connsiteX7" fmla="*/ 1436915 w 2046515"/>
              <a:gd name="connsiteY7" fmla="*/ 126564 h 1403821"/>
              <a:gd name="connsiteX8" fmla="*/ 1494972 w 2046515"/>
              <a:gd name="connsiteY8" fmla="*/ 199135 h 1403821"/>
              <a:gd name="connsiteX9" fmla="*/ 1640115 w 2046515"/>
              <a:gd name="connsiteY9" fmla="*/ 678107 h 1403821"/>
              <a:gd name="connsiteX10" fmla="*/ 1741715 w 2046515"/>
              <a:gd name="connsiteY10" fmla="*/ 1128050 h 1403821"/>
              <a:gd name="connsiteX11" fmla="*/ 1872343 w 2046515"/>
              <a:gd name="connsiteY11" fmla="*/ 1316735 h 1403821"/>
              <a:gd name="connsiteX12" fmla="*/ 2046515 w 2046515"/>
              <a:gd name="connsiteY12" fmla="*/ 1374792 h 1403821"/>
              <a:gd name="connsiteX13" fmla="*/ 2046515 w 2046515"/>
              <a:gd name="connsiteY13" fmla="*/ 1374792 h 140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46515" h="1403821">
                <a:moveTo>
                  <a:pt x="0" y="1403821"/>
                </a:moveTo>
                <a:cubicBezTo>
                  <a:pt x="176591" y="1302220"/>
                  <a:pt x="353182" y="1200620"/>
                  <a:pt x="478972" y="1069992"/>
                </a:cubicBezTo>
                <a:cubicBezTo>
                  <a:pt x="604762" y="939364"/>
                  <a:pt x="684591" y="760355"/>
                  <a:pt x="754743" y="620050"/>
                </a:cubicBezTo>
                <a:cubicBezTo>
                  <a:pt x="824895" y="479745"/>
                  <a:pt x="856343" y="322507"/>
                  <a:pt x="899886" y="228164"/>
                </a:cubicBezTo>
                <a:cubicBezTo>
                  <a:pt x="943429" y="133821"/>
                  <a:pt x="970038" y="90278"/>
                  <a:pt x="1016000" y="53992"/>
                </a:cubicBezTo>
                <a:cubicBezTo>
                  <a:pt x="1061962" y="17706"/>
                  <a:pt x="1122438" y="17707"/>
                  <a:pt x="1175657" y="10450"/>
                </a:cubicBezTo>
                <a:cubicBezTo>
                  <a:pt x="1228876" y="3193"/>
                  <a:pt x="1291772" y="-8902"/>
                  <a:pt x="1335315" y="10450"/>
                </a:cubicBezTo>
                <a:cubicBezTo>
                  <a:pt x="1378858" y="29802"/>
                  <a:pt x="1410306" y="95117"/>
                  <a:pt x="1436915" y="126564"/>
                </a:cubicBezTo>
                <a:cubicBezTo>
                  <a:pt x="1463524" y="158011"/>
                  <a:pt x="1461105" y="107211"/>
                  <a:pt x="1494972" y="199135"/>
                </a:cubicBezTo>
                <a:cubicBezTo>
                  <a:pt x="1528839" y="291059"/>
                  <a:pt x="1598991" y="523288"/>
                  <a:pt x="1640115" y="678107"/>
                </a:cubicBezTo>
                <a:cubicBezTo>
                  <a:pt x="1681239" y="832926"/>
                  <a:pt x="1703010" y="1021612"/>
                  <a:pt x="1741715" y="1128050"/>
                </a:cubicBezTo>
                <a:cubicBezTo>
                  <a:pt x="1780420" y="1234488"/>
                  <a:pt x="1821543" y="1275611"/>
                  <a:pt x="1872343" y="1316735"/>
                </a:cubicBezTo>
                <a:cubicBezTo>
                  <a:pt x="1923143" y="1357859"/>
                  <a:pt x="2046515" y="1374792"/>
                  <a:pt x="2046515" y="1374792"/>
                </a:cubicBezTo>
                <a:lnTo>
                  <a:pt x="2046515" y="1374792"/>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Forme libre : forme 31"/>
          <p:cNvSpPr/>
          <p:nvPr>
            <p:custDataLst>
              <p:tags r:id="rId20"/>
            </p:custDataLst>
          </p:nvPr>
        </p:nvSpPr>
        <p:spPr>
          <a:xfrm>
            <a:off x="4949371" y="5500759"/>
            <a:ext cx="2307772" cy="195316"/>
          </a:xfrm>
          <a:custGeom>
            <a:avLst/>
            <a:gdLst>
              <a:gd name="connsiteX0" fmla="*/ 0 w 2307772"/>
              <a:gd name="connsiteY0" fmla="*/ 155 h 195316"/>
              <a:gd name="connsiteX1" fmla="*/ 508000 w 2307772"/>
              <a:gd name="connsiteY1" fmla="*/ 43698 h 195316"/>
              <a:gd name="connsiteX2" fmla="*/ 783772 w 2307772"/>
              <a:gd name="connsiteY2" fmla="*/ 87241 h 195316"/>
              <a:gd name="connsiteX3" fmla="*/ 1103086 w 2307772"/>
              <a:gd name="connsiteY3" fmla="*/ 188841 h 195316"/>
              <a:gd name="connsiteX4" fmla="*/ 1436915 w 2307772"/>
              <a:gd name="connsiteY4" fmla="*/ 174327 h 195316"/>
              <a:gd name="connsiteX5" fmla="*/ 1654629 w 2307772"/>
              <a:gd name="connsiteY5" fmla="*/ 87241 h 195316"/>
              <a:gd name="connsiteX6" fmla="*/ 1857829 w 2307772"/>
              <a:gd name="connsiteY6" fmla="*/ 29184 h 195316"/>
              <a:gd name="connsiteX7" fmla="*/ 1886858 w 2307772"/>
              <a:gd name="connsiteY7" fmla="*/ 29184 h 195316"/>
              <a:gd name="connsiteX8" fmla="*/ 2119086 w 2307772"/>
              <a:gd name="connsiteY8" fmla="*/ 155 h 195316"/>
              <a:gd name="connsiteX9" fmla="*/ 2307772 w 2307772"/>
              <a:gd name="connsiteY9" fmla="*/ 43698 h 195316"/>
              <a:gd name="connsiteX10" fmla="*/ 2307772 w 2307772"/>
              <a:gd name="connsiteY10" fmla="*/ 43698 h 19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7772" h="195316">
                <a:moveTo>
                  <a:pt x="0" y="155"/>
                </a:moveTo>
                <a:lnTo>
                  <a:pt x="508000" y="43698"/>
                </a:lnTo>
                <a:cubicBezTo>
                  <a:pt x="638629" y="58212"/>
                  <a:pt x="684591" y="63051"/>
                  <a:pt x="783772" y="87241"/>
                </a:cubicBezTo>
                <a:cubicBezTo>
                  <a:pt x="882953" y="111431"/>
                  <a:pt x="994229" y="174327"/>
                  <a:pt x="1103086" y="188841"/>
                </a:cubicBezTo>
                <a:cubicBezTo>
                  <a:pt x="1211943" y="203355"/>
                  <a:pt x="1344991" y="191260"/>
                  <a:pt x="1436915" y="174327"/>
                </a:cubicBezTo>
                <a:cubicBezTo>
                  <a:pt x="1528839" y="157394"/>
                  <a:pt x="1584477" y="111431"/>
                  <a:pt x="1654629" y="87241"/>
                </a:cubicBezTo>
                <a:cubicBezTo>
                  <a:pt x="1724781" y="63051"/>
                  <a:pt x="1857829" y="29184"/>
                  <a:pt x="1857829" y="29184"/>
                </a:cubicBezTo>
                <a:cubicBezTo>
                  <a:pt x="1896534" y="19508"/>
                  <a:pt x="1843315" y="34022"/>
                  <a:pt x="1886858" y="29184"/>
                </a:cubicBezTo>
                <a:cubicBezTo>
                  <a:pt x="1930401" y="24346"/>
                  <a:pt x="2048934" y="-2264"/>
                  <a:pt x="2119086" y="155"/>
                </a:cubicBezTo>
                <a:cubicBezTo>
                  <a:pt x="2189238" y="2574"/>
                  <a:pt x="2307772" y="43698"/>
                  <a:pt x="2307772" y="43698"/>
                </a:cubicBezTo>
                <a:lnTo>
                  <a:pt x="2307772" y="43698"/>
                </a:lnTo>
              </a:path>
            </a:pathLst>
          </a:custGeom>
          <a:noFill/>
          <a:ln w="15875">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Forme libre : forme 32"/>
          <p:cNvSpPr/>
          <p:nvPr>
            <p:custDataLst>
              <p:tags r:id="rId21"/>
            </p:custDataLst>
          </p:nvPr>
        </p:nvSpPr>
        <p:spPr>
          <a:xfrm>
            <a:off x="8302171" y="5525754"/>
            <a:ext cx="2133600" cy="758932"/>
          </a:xfrm>
          <a:custGeom>
            <a:avLst/>
            <a:gdLst>
              <a:gd name="connsiteX0" fmla="*/ 0 w 2133600"/>
              <a:gd name="connsiteY0" fmla="*/ 4189 h 758932"/>
              <a:gd name="connsiteX1" fmla="*/ 275772 w 2133600"/>
              <a:gd name="connsiteY1" fmla="*/ 4189 h 758932"/>
              <a:gd name="connsiteX2" fmla="*/ 667658 w 2133600"/>
              <a:gd name="connsiteY2" fmla="*/ 47732 h 758932"/>
              <a:gd name="connsiteX3" fmla="*/ 957943 w 2133600"/>
              <a:gd name="connsiteY3" fmla="*/ 352532 h 758932"/>
              <a:gd name="connsiteX4" fmla="*/ 1132115 w 2133600"/>
              <a:gd name="connsiteY4" fmla="*/ 584760 h 758932"/>
              <a:gd name="connsiteX5" fmla="*/ 1364343 w 2133600"/>
              <a:gd name="connsiteY5" fmla="*/ 686360 h 758932"/>
              <a:gd name="connsiteX6" fmla="*/ 1756229 w 2133600"/>
              <a:gd name="connsiteY6" fmla="*/ 744417 h 758932"/>
              <a:gd name="connsiteX7" fmla="*/ 2133600 w 2133600"/>
              <a:gd name="connsiteY7" fmla="*/ 758932 h 75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3600" h="758932">
                <a:moveTo>
                  <a:pt x="0" y="4189"/>
                </a:moveTo>
                <a:cubicBezTo>
                  <a:pt x="82248" y="560"/>
                  <a:pt x="164496" y="-3068"/>
                  <a:pt x="275772" y="4189"/>
                </a:cubicBezTo>
                <a:cubicBezTo>
                  <a:pt x="387048" y="11446"/>
                  <a:pt x="553963" y="-10325"/>
                  <a:pt x="667658" y="47732"/>
                </a:cubicBezTo>
                <a:cubicBezTo>
                  <a:pt x="781353" y="105789"/>
                  <a:pt x="880534" y="263027"/>
                  <a:pt x="957943" y="352532"/>
                </a:cubicBezTo>
                <a:cubicBezTo>
                  <a:pt x="1035353" y="442037"/>
                  <a:pt x="1064382" y="529122"/>
                  <a:pt x="1132115" y="584760"/>
                </a:cubicBezTo>
                <a:cubicBezTo>
                  <a:pt x="1199848" y="640398"/>
                  <a:pt x="1260324" y="659751"/>
                  <a:pt x="1364343" y="686360"/>
                </a:cubicBezTo>
                <a:cubicBezTo>
                  <a:pt x="1468362" y="712969"/>
                  <a:pt x="1628020" y="732322"/>
                  <a:pt x="1756229" y="744417"/>
                </a:cubicBezTo>
                <a:cubicBezTo>
                  <a:pt x="1884438" y="756512"/>
                  <a:pt x="2009019" y="757722"/>
                  <a:pt x="2133600" y="758932"/>
                </a:cubicBezTo>
              </a:path>
            </a:pathLst>
          </a:cu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p:cNvSpPr txBox="1"/>
          <p:nvPr>
            <p:custDataLst>
              <p:tags r:id="rId22"/>
            </p:custDataLst>
          </p:nvPr>
        </p:nvSpPr>
        <p:spPr>
          <a:xfrm>
            <a:off x="1760309" y="5993901"/>
            <a:ext cx="1670201" cy="523220"/>
          </a:xfrm>
          <a:prstGeom prst="rect">
            <a:avLst/>
          </a:prstGeom>
          <a:noFill/>
        </p:spPr>
        <p:txBody>
          <a:bodyPr wrap="none" rtlCol="0">
            <a:spAutoFit/>
          </a:bodyPr>
          <a:lstStyle/>
          <a:p>
            <a:pPr algn="ctr"/>
            <a:r>
              <a:rPr lang="fr-FR" sz="1400" dirty="0"/>
              <a:t>Approche équilibrée</a:t>
            </a:r>
          </a:p>
          <a:p>
            <a:pPr algn="ctr"/>
            <a:r>
              <a:rPr lang="fr-FR" sz="1400" dirty="0"/>
              <a:t>Sigmoïde</a:t>
            </a:r>
          </a:p>
        </p:txBody>
      </p:sp>
      <p:sp>
        <p:nvSpPr>
          <p:cNvPr id="35" name="ZoneTexte 34"/>
          <p:cNvSpPr txBox="1"/>
          <p:nvPr>
            <p:custDataLst>
              <p:tags r:id="rId23"/>
            </p:custDataLst>
          </p:nvPr>
        </p:nvSpPr>
        <p:spPr>
          <a:xfrm>
            <a:off x="5630093" y="6086873"/>
            <a:ext cx="1373068" cy="523220"/>
          </a:xfrm>
          <a:prstGeom prst="rect">
            <a:avLst/>
          </a:prstGeom>
          <a:noFill/>
        </p:spPr>
        <p:txBody>
          <a:bodyPr wrap="none" rtlCol="0">
            <a:spAutoFit/>
          </a:bodyPr>
          <a:lstStyle/>
          <a:p>
            <a:pPr algn="ctr"/>
            <a:r>
              <a:rPr lang="fr-FR" sz="1400" dirty="0"/>
              <a:t>Dépassement et</a:t>
            </a:r>
          </a:p>
          <a:p>
            <a:pPr algn="ctr"/>
            <a:r>
              <a:rPr lang="fr-FR" sz="1400" dirty="0"/>
              <a:t>oscillation</a:t>
            </a:r>
          </a:p>
        </p:txBody>
      </p:sp>
      <p:sp>
        <p:nvSpPr>
          <p:cNvPr id="36" name="ZoneTexte 35"/>
          <p:cNvSpPr txBox="1"/>
          <p:nvPr>
            <p:custDataLst>
              <p:tags r:id="rId24"/>
            </p:custDataLst>
          </p:nvPr>
        </p:nvSpPr>
        <p:spPr>
          <a:xfrm>
            <a:off x="10222623" y="6029946"/>
            <a:ext cx="1373068" cy="523220"/>
          </a:xfrm>
          <a:prstGeom prst="rect">
            <a:avLst/>
          </a:prstGeom>
          <a:noFill/>
        </p:spPr>
        <p:txBody>
          <a:bodyPr wrap="none" rtlCol="0">
            <a:spAutoFit/>
          </a:bodyPr>
          <a:lstStyle/>
          <a:p>
            <a:pPr algn="ctr"/>
            <a:r>
              <a:rPr lang="fr-FR" sz="1400" dirty="0"/>
              <a:t>Dépassement et</a:t>
            </a:r>
          </a:p>
          <a:p>
            <a:pPr algn="ctr"/>
            <a:r>
              <a:rPr lang="fr-FR" sz="1400" dirty="0"/>
              <a:t>effondrement</a:t>
            </a:r>
          </a:p>
        </p:txBody>
      </p:sp>
      <p:pic>
        <p:nvPicPr>
          <p:cNvPr id="39" name="Image 38"/>
          <p:cNvPicPr>
            <a:picLocks noChangeAspect="1"/>
          </p:cNvPicPr>
          <p:nvPr>
            <p:custDataLst>
              <p:tags r:id="rId25"/>
            </p:custDataLst>
          </p:nvPr>
        </p:nvPicPr>
        <p:blipFill>
          <a:blip r:embed="rId28"/>
          <a:stretch>
            <a:fillRect/>
          </a:stretch>
        </p:blipFill>
        <p:spPr>
          <a:xfrm>
            <a:off x="7335758" y="2782975"/>
            <a:ext cx="1312364" cy="997458"/>
          </a:xfrm>
          <a:prstGeom prst="rect">
            <a:avLst/>
          </a:prstGeom>
          <a:ln>
            <a:noFill/>
          </a:ln>
          <a:effectLst>
            <a:outerShdw blurRad="292100" dist="139700" dir="2700000" algn="tl" rotWithShape="0">
              <a:srgbClr val="333333">
                <a:alpha val="65000"/>
              </a:srgbClr>
            </a:outerShdw>
          </a:effectLst>
        </p:spPr>
      </p:pic>
      <p:pic>
        <p:nvPicPr>
          <p:cNvPr id="1032" name="Picture 8" descr="https://s2.qwant.com/thumbr/0x0/f/a/c2a629eb59a34c6c2f060e242f4466/b_1_q_0_p_0.jpg?u=http%3A%2F%2Fcomps.canstockphoto.fr%2Fcan-stock-photo_csp22056916.jpg&amp;q=0&amp;b=1&amp;p=0&amp;a=1"/>
          <p:cNvPicPr>
            <a:picLocks noChangeAspect="1" noChangeArrowheads="1"/>
          </p:cNvPicPr>
          <p:nvPr>
            <p:custDataLst>
              <p:tags r:id="rId26"/>
            </p:custDataLst>
          </p:nvPr>
        </p:nvPicPr>
        <p:blipFill>
          <a:blip r:embed="rId29" cstate="print">
            <a:extLst>
              <a:ext uri="{28A0092B-C50C-407E-A947-70E740481C1C}">
                <a14:useLocalDpi xmlns:a14="http://schemas.microsoft.com/office/drawing/2010/main" val="0"/>
              </a:ext>
            </a:extLst>
          </a:blip>
          <a:srcRect/>
          <a:stretch>
            <a:fillRect/>
          </a:stretch>
        </p:blipFill>
        <p:spPr bwMode="auto">
          <a:xfrm>
            <a:off x="9265474" y="2782975"/>
            <a:ext cx="1257300" cy="9974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4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8" grpId="0"/>
      <p:bldP spid="19" grpId="0"/>
      <p:bldP spid="20" grpId="0"/>
      <p:bldP spid="21" grpId="0" animBg="1"/>
      <p:bldP spid="25" grpId="0"/>
      <p:bldP spid="26" grpId="0"/>
      <p:bldP spid="29" grpId="0" animBg="1"/>
      <p:bldP spid="32" grpId="0" animBg="1"/>
      <p:bldP spid="33" grpId="0" animBg="1"/>
      <p:bldP spid="34" grpId="0"/>
      <p:bldP spid="35" grpId="0"/>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rtlCol="0"/>
          <a:lstStyle/>
          <a:p>
            <a:pPr algn="ctr"/>
            <a:r>
              <a:rPr lang="fr-FR" dirty="0"/>
              <a:t>C‘est quoi l’effet Tsunami : rappel pour mémoire …?</a:t>
            </a:r>
          </a:p>
        </p:txBody>
      </p:sp>
      <p:sp>
        <p:nvSpPr>
          <p:cNvPr id="3" name="Espace réservé du numéro de diapositive 2"/>
          <p:cNvSpPr>
            <a:spLocks noGrp="1"/>
          </p:cNvSpPr>
          <p:nvPr>
            <p:ph type="sldNum" sz="quarter" idx="12"/>
            <p:custDataLst>
              <p:tags r:id="rId2"/>
            </p:custDataLst>
          </p:nvPr>
        </p:nvSpPr>
        <p:spPr/>
        <p:txBody>
          <a:bodyPr/>
          <a:lstStyle/>
          <a:p>
            <a:pPr rtl="0"/>
            <a:fld id="{BD266BE7-899D-4075-917F-DBDE33B6B692}" type="slidenum">
              <a:rPr lang="fr-FR" smtClean="0"/>
              <a:t>4</a:t>
            </a:fld>
            <a:endParaRPr lang="fr-FR" dirty="0"/>
          </a:p>
        </p:txBody>
      </p:sp>
      <p:pic>
        <p:nvPicPr>
          <p:cNvPr id="1026" name="Picture 2" descr="https://s2.qwant.com/thumbr/0x0/c/8/63e21f30df8c6cc925401c22571eb1/b_1_q_0_p_0.jpg?u=https%3A%2F%2Faos.iacpublishinglabs.com%2Fquestion%2Faq%2F1400px-788px%2Ftsunamis-form_ab4ded295ce5a580.jpg%3Fdomain%3Dcx.aos.ask.com&amp;q=0&amp;b=1&amp;p=0&amp;a=1"/>
          <p:cNvPicPr>
            <a:picLocks noChangeAspect="1" noChangeArrowheads="1"/>
          </p:cNvPicPr>
          <p:nvPr>
            <p:custDataLst>
              <p:tags r:id="rId3"/>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9092292" y="4045040"/>
            <a:ext cx="3001588" cy="17830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Fig. 3 - Schéma d'une vague de tsunami : longueur d'onde et amplitude (notée I sur la figure)."/>
          <p:cNvPicPr>
            <a:picLocks noChangeAspect="1" noChangeArrowheads="1"/>
          </p:cNvPicPr>
          <p:nvPr>
            <p:custDataLst>
              <p:tags r:id="rId4"/>
            </p:custDataLst>
          </p:nvPr>
        </p:nvPicPr>
        <p:blipFill>
          <a:blip r:embed="rId11">
            <a:extLst>
              <a:ext uri="{28A0092B-C50C-407E-A947-70E740481C1C}">
                <a14:useLocalDpi xmlns:a14="http://schemas.microsoft.com/office/drawing/2010/main" val="0"/>
              </a:ext>
            </a:extLst>
          </a:blip>
          <a:srcRect/>
          <a:stretch>
            <a:fillRect/>
          </a:stretch>
        </p:blipFill>
        <p:spPr bwMode="auto">
          <a:xfrm>
            <a:off x="9092292" y="1887869"/>
            <a:ext cx="3001588" cy="20110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custDataLst>
              <p:tags r:id="rId5"/>
            </p:custDataLst>
          </p:nvPr>
        </p:nvSpPr>
        <p:spPr>
          <a:xfrm>
            <a:off x="106244" y="1978042"/>
            <a:ext cx="8833650" cy="4801314"/>
          </a:xfrm>
          <a:prstGeom prst="rect">
            <a:avLst/>
          </a:prstGeom>
        </p:spPr>
        <p:txBody>
          <a:bodyPr wrap="square">
            <a:spAutoFit/>
          </a:bodyPr>
          <a:lstStyle/>
          <a:p>
            <a:pPr algn="just"/>
            <a:r>
              <a:rPr lang="fr-FR" dirty="0"/>
              <a:t>C’est une onde provoquée par un rapide mouvement d'un grand volume d'eau (océan ou mer). Ce mouvement est en général dû à un séisme, à une éruption volcanique sous-marine de type explosive ou bien à un glissement de terrain sous-marin de grande ampleur.</a:t>
            </a:r>
          </a:p>
          <a:p>
            <a:r>
              <a:rPr lang="fr-FR" dirty="0"/>
              <a:t>Comme un effet domino :  la perturbation traverse  un milieu dans lequel l’énergie est transférée d’une particule d’un milieu à un autre sans causer un déplacement permanent du milieu lui-même.</a:t>
            </a:r>
          </a:p>
          <a:p>
            <a:pPr algn="just"/>
            <a:endParaRPr lang="fr-FR" dirty="0"/>
          </a:p>
          <a:p>
            <a:pPr algn="just"/>
            <a:r>
              <a:rPr lang="fr-FR" dirty="0"/>
              <a:t>                    La longueur d'onde λ est fonction de la période T et de la profondeur de l'eau h.</a:t>
            </a:r>
          </a:p>
          <a:p>
            <a:pPr algn="just"/>
            <a:r>
              <a:rPr lang="fr-FR" dirty="0"/>
              <a:t>                    La vitesse v de déplacement d'un tsunami est fonction de la seule profondeur d'eau h. Par exemple la vitesse est de 870 km/h pour une profondeur de 6 km et de 360 km/h pour une profondeur d'un kilomètre.</a:t>
            </a:r>
          </a:p>
          <a:p>
            <a:pPr algn="just"/>
            <a:endParaRPr lang="fr-FR" dirty="0"/>
          </a:p>
          <a:p>
            <a:pPr algn="just"/>
            <a:r>
              <a:rPr lang="fr-FR" b="1" i="1" dirty="0"/>
              <a:t>Manager le changement ou changer le management, vers un effet tsunami ?</a:t>
            </a:r>
          </a:p>
          <a:p>
            <a:pPr algn="just"/>
            <a:r>
              <a:rPr lang="fr-FR" i="1" dirty="0"/>
              <a:t>Le collaboratif, l’</a:t>
            </a:r>
            <a:r>
              <a:rPr lang="fr-FR" i="1" dirty="0" err="1"/>
              <a:t>intrapreneuriat</a:t>
            </a:r>
            <a:r>
              <a:rPr lang="fr-FR" i="1" dirty="0"/>
              <a:t>, le management de projet transversal, l’entreprise  digitale, latérale, poreuse, etc. vers une </a:t>
            </a:r>
            <a:r>
              <a:rPr lang="fr-FR" b="1" i="1" dirty="0"/>
              <a:t>révolution managériale </a:t>
            </a:r>
            <a:r>
              <a:rPr lang="fr-FR" i="1" dirty="0"/>
              <a:t>avec v = vitesse du progrès, h = profondeur hiérarchique ou nombre de niveaux hiérarchiques, g = la résistance au changement, T = la période de diffusion dans le milieu (culture, secteur d’activité, etc.).</a:t>
            </a:r>
            <a:endParaRPr lang="fr-FR" dirty="0"/>
          </a:p>
        </p:txBody>
      </p:sp>
      <p:pic>
        <p:nvPicPr>
          <p:cNvPr id="1030" name="Picture 6" descr="\lambda = T \sqrt{gh}"/>
          <p:cNvPicPr>
            <a:picLocks noChangeAspect="1" noChangeArrowheads="1"/>
          </p:cNvPicPr>
          <p:nvPr>
            <p:custDataLst>
              <p:tags r:id="rId6"/>
            </p:custDataLst>
          </p:nvPr>
        </p:nvPicPr>
        <p:blipFill>
          <a:blip r:embed="rId12">
            <a:extLst>
              <a:ext uri="{28A0092B-C50C-407E-A947-70E740481C1C}">
                <a14:useLocalDpi xmlns:a14="http://schemas.microsoft.com/office/drawing/2010/main" val="0"/>
              </a:ext>
            </a:extLst>
          </a:blip>
          <a:srcRect/>
          <a:stretch>
            <a:fillRect/>
          </a:stretch>
        </p:blipFill>
        <p:spPr bwMode="auto">
          <a:xfrm>
            <a:off x="258642" y="3898933"/>
            <a:ext cx="912393" cy="29221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v = \sqrt{gh}"/>
          <p:cNvPicPr>
            <a:picLocks noChangeAspect="1" noChangeArrowheads="1"/>
          </p:cNvPicPr>
          <p:nvPr>
            <p:custDataLst>
              <p:tags r:id="rId7"/>
            </p:custDataLst>
          </p:nvPr>
        </p:nvPicPr>
        <p:blipFill>
          <a:blip r:embed="rId13">
            <a:extLst>
              <a:ext uri="{28A0092B-C50C-407E-A947-70E740481C1C}">
                <a14:useLocalDpi xmlns:a14="http://schemas.microsoft.com/office/drawing/2010/main" val="0"/>
              </a:ext>
            </a:extLst>
          </a:blip>
          <a:srcRect/>
          <a:stretch>
            <a:fillRect/>
          </a:stretch>
        </p:blipFill>
        <p:spPr bwMode="auto">
          <a:xfrm>
            <a:off x="258642" y="4219125"/>
            <a:ext cx="912393" cy="319147"/>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p:cNvPicPr>
            <a:picLocks noChangeAspect="1"/>
          </p:cNvPicPr>
          <p:nvPr/>
        </p:nvPicPr>
        <p:blipFill>
          <a:blip r:embed="rId14"/>
          <a:stretch>
            <a:fillRect/>
          </a:stretch>
        </p:blipFill>
        <p:spPr>
          <a:xfrm>
            <a:off x="8939894" y="4045041"/>
            <a:ext cx="3252106" cy="1783086"/>
          </a:xfrm>
          <a:prstGeom prst="rect">
            <a:avLst/>
          </a:prstGeom>
        </p:spPr>
      </p:pic>
    </p:spTree>
    <p:extLst>
      <p:ext uri="{BB962C8B-B14F-4D97-AF65-F5344CB8AC3E}">
        <p14:creationId xmlns:p14="http://schemas.microsoft.com/office/powerpoint/2010/main" val="290246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custDataLst>
              <p:tags r:id="rId1"/>
            </p:custDataLst>
          </p:nvPr>
        </p:nvSpPr>
        <p:spPr>
          <a:xfrm>
            <a:off x="217714" y="1896889"/>
            <a:ext cx="8309637" cy="4555093"/>
          </a:xfrm>
          <a:prstGeom prst="rect">
            <a:avLst/>
          </a:prstGeom>
          <a:noFill/>
        </p:spPr>
        <p:txBody>
          <a:bodyPr wrap="square" rtlCol="0">
            <a:spAutoFit/>
          </a:bodyPr>
          <a:lstStyle/>
          <a:p>
            <a:pPr algn="ctr"/>
            <a:r>
              <a:rPr lang="fr-FR" b="1" dirty="0"/>
              <a:t>6 éléments caractéristiques</a:t>
            </a:r>
          </a:p>
          <a:p>
            <a:endParaRPr lang="fr-FR" b="1" dirty="0"/>
          </a:p>
          <a:p>
            <a:r>
              <a:rPr lang="fr-FR" b="1" dirty="0"/>
              <a:t>1) Le déclencheur </a:t>
            </a:r>
            <a:r>
              <a:rPr lang="fr-FR" dirty="0"/>
              <a:t>: séisme, éboulement, etc.</a:t>
            </a:r>
          </a:p>
          <a:p>
            <a:r>
              <a:rPr lang="fr-FR" b="1" dirty="0"/>
              <a:t>2) Le point de bascule </a:t>
            </a:r>
            <a:r>
              <a:rPr lang="fr-FR" dirty="0"/>
              <a:t>(grande marée, fond marin, eau profonde, zone côtière, etc.)</a:t>
            </a:r>
          </a:p>
          <a:p>
            <a:r>
              <a:rPr lang="fr-FR" b="1" dirty="0"/>
              <a:t>3) Degré de connexité</a:t>
            </a:r>
            <a:r>
              <a:rPr lang="fr-FR" dirty="0"/>
              <a:t> permettant la propagation (liens faibles, forts)</a:t>
            </a:r>
          </a:p>
          <a:p>
            <a:r>
              <a:rPr lang="fr-FR" b="1" dirty="0"/>
              <a:t>4) Le déferlement </a:t>
            </a:r>
            <a:r>
              <a:rPr lang="fr-FR" dirty="0"/>
              <a:t>(repliement de l’onde)</a:t>
            </a:r>
          </a:p>
          <a:p>
            <a:r>
              <a:rPr lang="fr-FR" b="1" dirty="0"/>
              <a:t>5) Le contexte </a:t>
            </a:r>
            <a:r>
              <a:rPr lang="fr-FR" dirty="0"/>
              <a:t>(proximité de la mer, urbanisation, plaine, centrale nucléaire, etc.)</a:t>
            </a:r>
          </a:p>
          <a:p>
            <a:r>
              <a:rPr lang="fr-FR" b="1" dirty="0"/>
              <a:t>6) Les conséquences </a:t>
            </a:r>
            <a:r>
              <a:rPr lang="fr-FR" dirty="0"/>
              <a:t>socio-économiques, sanitaires (épidémie). </a:t>
            </a:r>
          </a:p>
          <a:p>
            <a:r>
              <a:rPr lang="fr-FR" dirty="0"/>
              <a:t>Ex : Dommages directs de 147 milliards d'euros et 23 000 morts pour le Tsunami du Japon, sans compter les incidences du nucléaire sur la santé à moyen et long terme.</a:t>
            </a:r>
          </a:p>
          <a:p>
            <a:endParaRPr lang="fr-FR" dirty="0"/>
          </a:p>
          <a:p>
            <a:endParaRPr lang="fr-FR" dirty="0"/>
          </a:p>
          <a:p>
            <a:r>
              <a:rPr lang="fr-FR" b="1" dirty="0"/>
              <a:t>Les épidémies, les rumeurs, les idées novatrices, les produits, les services innovants, les comportements se propagent exactement comme des virus.</a:t>
            </a:r>
          </a:p>
          <a:p>
            <a:pPr algn="ctr"/>
            <a:r>
              <a:rPr lang="fr-FR" b="1" dirty="0"/>
              <a:t>Ex. : le bâillement !</a:t>
            </a:r>
          </a:p>
          <a:p>
            <a:pPr algn="ctr"/>
            <a:endParaRPr lang="fr-FR" sz="2000" dirty="0"/>
          </a:p>
        </p:txBody>
      </p:sp>
      <p:sp>
        <p:nvSpPr>
          <p:cNvPr id="2" name="Titre 1"/>
          <p:cNvSpPr>
            <a:spLocks noGrp="1"/>
          </p:cNvSpPr>
          <p:nvPr>
            <p:ph type="title"/>
            <p:custDataLst>
              <p:tags r:id="rId2"/>
            </p:custDataLst>
          </p:nvPr>
        </p:nvSpPr>
        <p:spPr/>
        <p:txBody>
          <a:bodyPr rtlCol="0"/>
          <a:lstStyle/>
          <a:p>
            <a:pPr algn="ctr"/>
            <a:r>
              <a:rPr lang="fr-FR" dirty="0"/>
              <a:t>C’est quoi l’effet Tsunami : rappel pour mémoire …?</a:t>
            </a:r>
          </a:p>
        </p:txBody>
      </p:sp>
      <p:sp>
        <p:nvSpPr>
          <p:cNvPr id="3" name="Espace réservé du numéro de diapositive 2"/>
          <p:cNvSpPr>
            <a:spLocks noGrp="1"/>
          </p:cNvSpPr>
          <p:nvPr>
            <p:ph type="sldNum" sz="quarter" idx="12"/>
            <p:custDataLst>
              <p:tags r:id="rId3"/>
            </p:custDataLst>
          </p:nvPr>
        </p:nvSpPr>
        <p:spPr>
          <a:xfrm>
            <a:off x="9971777" y="6451982"/>
            <a:ext cx="1968898" cy="365125"/>
          </a:xfrm>
        </p:spPr>
        <p:txBody>
          <a:bodyPr/>
          <a:lstStyle/>
          <a:p>
            <a:pPr rtl="0"/>
            <a:fld id="{BD266BE7-899D-4075-917F-DBDE33B6B692}" type="slidenum">
              <a:rPr lang="fr-FR" smtClean="0"/>
              <a:t>5</a:t>
            </a:fld>
            <a:endParaRPr lang="fr-FR" dirty="0"/>
          </a:p>
        </p:txBody>
      </p:sp>
      <p:pic>
        <p:nvPicPr>
          <p:cNvPr id="5" name="Image 4"/>
          <p:cNvPicPr>
            <a:picLocks noChangeAspect="1"/>
          </p:cNvPicPr>
          <p:nvPr>
            <p:custDataLst>
              <p:tags r:id="rId4"/>
            </p:custDataLst>
          </p:nvPr>
        </p:nvPicPr>
        <p:blipFill>
          <a:blip r:embed="rId8"/>
          <a:stretch>
            <a:fillRect/>
          </a:stretch>
        </p:blipFill>
        <p:spPr>
          <a:xfrm>
            <a:off x="8527351" y="2074195"/>
            <a:ext cx="2381441" cy="2371154"/>
          </a:xfrm>
          <a:prstGeom prst="rect">
            <a:avLst/>
          </a:prstGeom>
          <a:ln>
            <a:noFill/>
          </a:ln>
          <a:effectLst>
            <a:outerShdw blurRad="292100" dist="139700" dir="2700000" algn="tl" rotWithShape="0">
              <a:srgbClr val="333333">
                <a:alpha val="65000"/>
              </a:srgbClr>
            </a:outerShdw>
          </a:effectLst>
        </p:spPr>
      </p:pic>
      <p:pic>
        <p:nvPicPr>
          <p:cNvPr id="2052" name="Picture 4" descr="http://ingridsundberg.com/wp-content/uploads/2013/06/spiral-structure-image.jpg"/>
          <p:cNvPicPr>
            <a:picLocks noChangeAspect="1" noChangeArrowheads="1"/>
          </p:cNvPicPr>
          <p:nvPr>
            <p:custDataLst>
              <p:tags r:id="rId5"/>
            </p:custDataLst>
          </p:nvPr>
        </p:nvPicPr>
        <p:blipFill>
          <a:blip r:embed="rId9" cstate="print">
            <a:extLst>
              <a:ext uri="{28A0092B-C50C-407E-A947-70E740481C1C}">
                <a14:useLocalDpi xmlns:a14="http://schemas.microsoft.com/office/drawing/2010/main" val="0"/>
              </a:ext>
            </a:extLst>
          </a:blip>
          <a:srcRect/>
          <a:stretch>
            <a:fillRect/>
          </a:stretch>
        </p:blipFill>
        <p:spPr bwMode="auto">
          <a:xfrm rot="5400000">
            <a:off x="8730519" y="4686663"/>
            <a:ext cx="1975104" cy="18470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152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
          <p:cNvSpPr>
            <a:spLocks noGrp="1"/>
          </p:cNvSpPr>
          <p:nvPr>
            <p:ph type="title"/>
            <p:custDataLst>
              <p:tags r:id="rId1"/>
            </p:custDataLst>
          </p:nvPr>
        </p:nvSpPr>
        <p:spPr>
          <a:xfrm>
            <a:off x="124692" y="466343"/>
            <a:ext cx="11956471" cy="1362113"/>
          </a:xfrm>
        </p:spPr>
        <p:txBody>
          <a:bodyPr rtlCol="0"/>
          <a:lstStyle/>
          <a:p>
            <a:pPr algn="ctr" rtl="0"/>
            <a:r>
              <a:rPr lang="fr-FR" dirty="0"/>
              <a:t>Exemple : la vie de 10 millions d’hommes aurait-elle pu être épargnée ?</a:t>
            </a:r>
            <a:br>
              <a:rPr lang="fr-FR" dirty="0"/>
            </a:br>
            <a:r>
              <a:rPr lang="fr-FR" sz="2000" dirty="0"/>
              <a:t>Extrait de l’ouvrage « l’Histoire à pile ou face » de Jacques </a:t>
            </a:r>
            <a:r>
              <a:rPr lang="fr-FR" sz="2000" dirty="0" err="1"/>
              <a:t>Dutertre</a:t>
            </a:r>
            <a:r>
              <a:rPr lang="fr-FR" sz="2000" dirty="0"/>
              <a:t> » </a:t>
            </a:r>
            <a:r>
              <a:rPr lang="fr-FR" sz="2000" dirty="0">
                <a:solidFill>
                  <a:srgbClr val="CCECFF"/>
                </a:solidFill>
              </a:rPr>
              <a:t>(www.jacquesdutertre.populus.ch)</a:t>
            </a:r>
            <a:br>
              <a:rPr lang="fr-FR" sz="2000" dirty="0">
                <a:solidFill>
                  <a:srgbClr val="CCECFF"/>
                </a:solidFill>
              </a:rPr>
            </a:br>
            <a:r>
              <a:rPr lang="fr-FR" sz="2000" b="1" dirty="0"/>
              <a:t>Un petit rien qui a fait basculer le monde ?……</a:t>
            </a:r>
            <a:endParaRPr lang="fr-FR" b="1" dirty="0"/>
          </a:p>
        </p:txBody>
      </p:sp>
      <p:sp>
        <p:nvSpPr>
          <p:cNvPr id="2" name="Espace réservé du numéro de diapositive 1"/>
          <p:cNvSpPr>
            <a:spLocks noGrp="1"/>
          </p:cNvSpPr>
          <p:nvPr>
            <p:ph type="sldNum" sz="quarter" idx="12"/>
            <p:custDataLst>
              <p:tags r:id="rId2"/>
            </p:custDataLst>
          </p:nvPr>
        </p:nvSpPr>
        <p:spPr/>
        <p:txBody>
          <a:bodyPr/>
          <a:lstStyle/>
          <a:p>
            <a:pPr rtl="0"/>
            <a:fld id="{BD266BE7-899D-4075-917F-DBDE33B6B692}" type="slidenum">
              <a:rPr lang="fr-FR" smtClean="0"/>
              <a:t>6</a:t>
            </a:fld>
            <a:endParaRPr lang="fr-FR" dirty="0"/>
          </a:p>
        </p:txBody>
      </p:sp>
      <p:sp>
        <p:nvSpPr>
          <p:cNvPr id="5" name="ZoneTexte 4"/>
          <p:cNvSpPr txBox="1"/>
          <p:nvPr>
            <p:custDataLst>
              <p:tags r:id="rId3"/>
            </p:custDataLst>
          </p:nvPr>
        </p:nvSpPr>
        <p:spPr>
          <a:xfrm>
            <a:off x="124692" y="2386032"/>
            <a:ext cx="8482279" cy="3970318"/>
          </a:xfrm>
          <a:prstGeom prst="rect">
            <a:avLst/>
          </a:prstGeom>
          <a:noFill/>
        </p:spPr>
        <p:txBody>
          <a:bodyPr wrap="square" rtlCol="0">
            <a:spAutoFit/>
          </a:bodyPr>
          <a:lstStyle/>
          <a:p>
            <a:pPr algn="just"/>
            <a:r>
              <a:rPr lang="fr-FR" dirty="0"/>
              <a:t>Sarajevo, le 28 juin 1914 </a:t>
            </a:r>
          </a:p>
          <a:p>
            <a:pPr algn="just"/>
            <a:r>
              <a:rPr lang="fr-FR" dirty="0"/>
              <a:t>Et si le chauffeur transportant dans la voiture officielle François-Ferdinand (futur empereur d’Autriche) et son épouse Sophie </a:t>
            </a:r>
            <a:r>
              <a:rPr lang="fr-FR" b="1" dirty="0"/>
              <a:t>était allé tout droit (sur les quais) au lieu de tourner à droite par erreur et de s’arrêter pour entamer un demi-tour ! </a:t>
            </a:r>
          </a:p>
          <a:p>
            <a:pPr algn="just"/>
            <a:r>
              <a:rPr lang="fr-FR" dirty="0"/>
              <a:t>Pas de chance, l’assassin, </a:t>
            </a:r>
            <a:r>
              <a:rPr lang="fr-FR" dirty="0" err="1"/>
              <a:t>Gavrilo</a:t>
            </a:r>
            <a:r>
              <a:rPr lang="fr-FR" dirty="0"/>
              <a:t> </a:t>
            </a:r>
            <a:r>
              <a:rPr lang="fr-FR" dirty="0" err="1"/>
              <a:t>Princip</a:t>
            </a:r>
            <a:r>
              <a:rPr lang="fr-FR" dirty="0"/>
              <a:t>, qui se trouve au milieu de la foule à quelques mètres de la voiture, sort son revolver et tue les deux protagonistes.</a:t>
            </a:r>
          </a:p>
          <a:p>
            <a:pPr algn="just"/>
            <a:endParaRPr lang="fr-FR" dirty="0"/>
          </a:p>
          <a:p>
            <a:pPr algn="just"/>
            <a:r>
              <a:rPr lang="fr-FR" dirty="0"/>
              <a:t>L’Autriche attaqua la Serbie (pas immédiatement) et en fonction du jeu de la triple alliance (Autriche-Hongrie et l’Italie assez neutre) contre la triple entente (France, Russie et l’Angleterre). </a:t>
            </a:r>
          </a:p>
          <a:p>
            <a:pPr algn="just"/>
            <a:r>
              <a:rPr lang="fr-FR" dirty="0"/>
              <a:t>Par cet alibi le mécanisme d’une guerre généralisée allait s’enclencher : aux côtés de la Serbie, il y aurait la Russie, elle-même soutenue par la France et l’Angleterre, alors que l’Allemagne (voir l’affaire de l’Alsace et de la Lorraine entre la France et l’Allemagne) appuierait l’empire austro-hongrois.</a:t>
            </a:r>
          </a:p>
        </p:txBody>
      </p:sp>
      <p:pic>
        <p:nvPicPr>
          <p:cNvPr id="1026" name="Picture 2" descr="Image illustrative de l'article Attentat de Sarajevo"/>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8939894" y="2538640"/>
            <a:ext cx="2425567" cy="35777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91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280159" y="466343"/>
            <a:ext cx="10374811" cy="1362113"/>
          </a:xfrm>
        </p:spPr>
        <p:txBody>
          <a:bodyPr rtlCol="0"/>
          <a:lstStyle/>
          <a:p>
            <a:pPr algn="ctr"/>
            <a:r>
              <a:rPr lang="fr-FR" dirty="0"/>
              <a:t>Exemple : Nous vivons un Tsunami digital selon Dominique </a:t>
            </a:r>
            <a:r>
              <a:rPr lang="fr-FR" dirty="0" err="1"/>
              <a:t>Turcq</a:t>
            </a:r>
            <a:r>
              <a:rPr lang="fr-FR" dirty="0"/>
              <a:t> </a:t>
            </a:r>
            <a:r>
              <a:rPr lang="fr-FR" sz="2000" dirty="0"/>
              <a:t>(professeur à HEC, à l’ESCP et à l’INSEAD, ancien Directeur général de la Stratégie chez Manpower)</a:t>
            </a:r>
          </a:p>
        </p:txBody>
      </p:sp>
      <p:sp>
        <p:nvSpPr>
          <p:cNvPr id="3" name="Espace réservé du numéro de diapositive 2"/>
          <p:cNvSpPr>
            <a:spLocks noGrp="1"/>
          </p:cNvSpPr>
          <p:nvPr>
            <p:ph type="sldNum" sz="quarter" idx="12"/>
            <p:custDataLst>
              <p:tags r:id="rId2"/>
            </p:custDataLst>
          </p:nvPr>
        </p:nvSpPr>
        <p:spPr/>
        <p:txBody>
          <a:bodyPr/>
          <a:lstStyle/>
          <a:p>
            <a:pPr rtl="0"/>
            <a:fld id="{BD266BE7-899D-4075-917F-DBDE33B6B692}" type="slidenum">
              <a:rPr lang="fr-FR" smtClean="0"/>
              <a:t>7</a:t>
            </a:fld>
            <a:endParaRPr lang="fr-FR" dirty="0"/>
          </a:p>
        </p:txBody>
      </p:sp>
      <p:sp>
        <p:nvSpPr>
          <p:cNvPr id="5" name="Rectangle 4"/>
          <p:cNvSpPr/>
          <p:nvPr>
            <p:custDataLst>
              <p:tags r:id="rId3"/>
            </p:custDataLst>
          </p:nvPr>
        </p:nvSpPr>
        <p:spPr>
          <a:xfrm>
            <a:off x="184099" y="2384243"/>
            <a:ext cx="11862758" cy="3416320"/>
          </a:xfrm>
          <a:prstGeom prst="rect">
            <a:avLst/>
          </a:prstGeom>
        </p:spPr>
        <p:txBody>
          <a:bodyPr wrap="square">
            <a:spAutoFit/>
          </a:bodyPr>
          <a:lstStyle/>
          <a:p>
            <a:r>
              <a:rPr lang="fr-FR" dirty="0"/>
              <a:t>Selon Dominique </a:t>
            </a:r>
            <a:r>
              <a:rPr lang="fr-FR" dirty="0" err="1"/>
              <a:t>Turcq</a:t>
            </a:r>
            <a:r>
              <a:rPr lang="fr-FR" dirty="0"/>
              <a:t> ce tsunami digital : </a:t>
            </a:r>
          </a:p>
          <a:p>
            <a:endParaRPr lang="fr-FR" dirty="0"/>
          </a:p>
          <a:p>
            <a:r>
              <a:rPr lang="fr-FR" b="1" dirty="0"/>
              <a:t>- R</a:t>
            </a:r>
            <a:r>
              <a:rPr lang="fr-FR" dirty="0"/>
              <a:t>emplace : ces nouveaux outils remplacent tous les autres : calculette, podomètre, réveil, station météo, dictaphone… sont comme aspirés par le trou noir des tablettes et smartphones</a:t>
            </a:r>
            <a:br>
              <a:rPr lang="fr-FR" dirty="0"/>
            </a:br>
            <a:r>
              <a:rPr lang="fr-FR" dirty="0"/>
              <a:t>- </a:t>
            </a:r>
            <a:r>
              <a:rPr lang="fr-FR" b="1" dirty="0"/>
              <a:t>A</a:t>
            </a:r>
            <a:r>
              <a:rPr lang="fr-FR" dirty="0"/>
              <a:t>ccélère la diffusion des idées, des innovations, des projets et des progrès scientifiques </a:t>
            </a:r>
            <a:r>
              <a:rPr lang="fr-FR" dirty="0">
                <a:solidFill>
                  <a:srgbClr val="00B050"/>
                </a:solidFill>
              </a:rPr>
              <a:t>(</a:t>
            </a:r>
            <a:r>
              <a:rPr lang="fr-FR" i="1" dirty="0">
                <a:solidFill>
                  <a:srgbClr val="00B050"/>
                </a:solidFill>
              </a:rPr>
              <a:t>le réseau social intensifie la propagation des rumeurs !)</a:t>
            </a:r>
            <a:br>
              <a:rPr lang="fr-FR" dirty="0"/>
            </a:br>
            <a:r>
              <a:rPr lang="fr-FR" dirty="0"/>
              <a:t>- </a:t>
            </a:r>
            <a:r>
              <a:rPr lang="fr-FR" b="1" dirty="0"/>
              <a:t>M</a:t>
            </a:r>
            <a:r>
              <a:rPr lang="fr-FR" dirty="0"/>
              <a:t>ultiplie à l’infini et sans dégradation de la qualité : livre, musique, les objets fabriqués avec des imprimantes 3D, etc.</a:t>
            </a:r>
            <a:br>
              <a:rPr lang="fr-FR" dirty="0"/>
            </a:br>
            <a:r>
              <a:rPr lang="fr-FR" dirty="0"/>
              <a:t>- </a:t>
            </a:r>
            <a:r>
              <a:rPr lang="fr-FR" b="1" dirty="0"/>
              <a:t>D</a:t>
            </a:r>
            <a:r>
              <a:rPr lang="fr-FR" dirty="0"/>
              <a:t>ivise fortement les coûts d’accès à l’information ou à une personne, de production, de diffusion et de collaboration</a:t>
            </a:r>
            <a:br>
              <a:rPr lang="fr-FR" dirty="0"/>
            </a:br>
            <a:r>
              <a:rPr lang="fr-FR" dirty="0"/>
              <a:t>- </a:t>
            </a:r>
            <a:r>
              <a:rPr lang="fr-FR" b="1" dirty="0" err="1"/>
              <a:t>A</a:t>
            </a:r>
            <a:r>
              <a:rPr lang="fr-FR" dirty="0" err="1"/>
              <a:t>ccessibilise</a:t>
            </a:r>
            <a:r>
              <a:rPr lang="fr-FR" dirty="0"/>
              <a:t> le savoir (avec Wikipédia), les données (avec les </a:t>
            </a:r>
            <a:r>
              <a:rPr lang="fr-FR" dirty="0" err="1"/>
              <a:t>flashcodes</a:t>
            </a:r>
            <a:r>
              <a:rPr lang="fr-FR" dirty="0"/>
              <a:t>), les hommes (avec LinkedIn, Facebook), les idées;..</a:t>
            </a:r>
            <a:br>
              <a:rPr lang="fr-FR" dirty="0"/>
            </a:br>
            <a:r>
              <a:rPr lang="fr-FR" dirty="0"/>
              <a:t>- </a:t>
            </a:r>
            <a:r>
              <a:rPr lang="fr-FR" b="1" dirty="0"/>
              <a:t>M</a:t>
            </a:r>
            <a:r>
              <a:rPr lang="fr-FR" dirty="0"/>
              <a:t>utile car la relation directe, physique peut être efficacement remplacée par des rencontres virtuelle</a:t>
            </a:r>
            <a:r>
              <a:rPr lang="fr-FR" dirty="0">
                <a:solidFill>
                  <a:srgbClr val="00B050"/>
                </a:solidFill>
              </a:rPr>
              <a:t>s </a:t>
            </a:r>
            <a:r>
              <a:rPr lang="fr-FR" i="1" dirty="0">
                <a:solidFill>
                  <a:srgbClr val="00B050"/>
                </a:solidFill>
              </a:rPr>
              <a:t>(les NTIC éloignent plus les gens les uns les autres qu’ils ne les rapprochent !).</a:t>
            </a:r>
          </a:p>
          <a:p>
            <a:r>
              <a:rPr lang="fr-FR" b="1" i="1" dirty="0">
                <a:solidFill>
                  <a:srgbClr val="00B050"/>
                </a:solidFill>
              </a:rPr>
              <a:t>- A</a:t>
            </a:r>
            <a:r>
              <a:rPr lang="fr-FR" i="1" dirty="0">
                <a:solidFill>
                  <a:srgbClr val="00B050"/>
                </a:solidFill>
              </a:rPr>
              <a:t>tteint la vie privée (cookies, Business </a:t>
            </a:r>
            <a:r>
              <a:rPr lang="fr-FR" i="1" dirty="0" err="1">
                <a:solidFill>
                  <a:srgbClr val="00B050"/>
                </a:solidFill>
              </a:rPr>
              <a:t>analytic</a:t>
            </a:r>
            <a:r>
              <a:rPr lang="fr-FR" i="1" dirty="0">
                <a:solidFill>
                  <a:srgbClr val="00B050"/>
                </a:solidFill>
              </a:rPr>
              <a:t>, objets connectés, etc.)</a:t>
            </a:r>
          </a:p>
        </p:txBody>
      </p:sp>
      <p:sp>
        <p:nvSpPr>
          <p:cNvPr id="6" name="ZoneTexte 5"/>
          <p:cNvSpPr txBox="1"/>
          <p:nvPr>
            <p:custDataLst>
              <p:tags r:id="rId4"/>
            </p:custDataLst>
          </p:nvPr>
        </p:nvSpPr>
        <p:spPr>
          <a:xfrm>
            <a:off x="4484915" y="2016700"/>
            <a:ext cx="4538102" cy="369332"/>
          </a:xfrm>
          <a:prstGeom prst="rect">
            <a:avLst/>
          </a:prstGeom>
          <a:noFill/>
        </p:spPr>
        <p:txBody>
          <a:bodyPr wrap="none" rtlCol="0">
            <a:spAutoFit/>
          </a:bodyPr>
          <a:lstStyle/>
          <a:p>
            <a:r>
              <a:rPr lang="fr-FR" dirty="0">
                <a:solidFill>
                  <a:srgbClr val="00B050"/>
                </a:solidFill>
              </a:rPr>
              <a:t>J’ai complété (</a:t>
            </a:r>
            <a:r>
              <a:rPr lang="fr-FR" i="1" dirty="0">
                <a:solidFill>
                  <a:srgbClr val="00B050"/>
                </a:solidFill>
              </a:rPr>
              <a:t>caractères en italique et en vert</a:t>
            </a:r>
            <a:r>
              <a:rPr lang="fr-FR" dirty="0">
                <a:solidFill>
                  <a:srgbClr val="00B050"/>
                </a:solidFill>
              </a:rPr>
              <a:t>)</a:t>
            </a:r>
          </a:p>
        </p:txBody>
      </p:sp>
      <p:pic>
        <p:nvPicPr>
          <p:cNvPr id="4098" name="Picture 2" descr="https://s2.qwant.com/thumbr/0x0/e/c/59c72a4eed3e4d1e62d7192a5af906/b_1_q_0_p_0.jpg?u=http%3A%2F%2Fwww.diplomatie.gouv.ci%2Fuserfiles%2Fimage%2Freseau%2520social.jpg&amp;q=0&amp;b=1&amp;p=0&amp;a=1"/>
          <p:cNvPicPr>
            <a:picLocks noChangeAspect="1" noChangeArrowheads="1"/>
          </p:cNvPicPr>
          <p:nvPr>
            <p:custDataLst>
              <p:tags r:id="rId5"/>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7065374" y="5290898"/>
            <a:ext cx="1874520" cy="14058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02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17713" y="466343"/>
            <a:ext cx="11843658" cy="1362113"/>
          </a:xfrm>
        </p:spPr>
        <p:txBody>
          <a:bodyPr>
            <a:normAutofit fontScale="90000"/>
          </a:bodyPr>
          <a:lstStyle/>
          <a:p>
            <a:pPr algn="ctr"/>
            <a:r>
              <a:rPr lang="fr-FR" dirty="0"/>
              <a:t>La </a:t>
            </a:r>
            <a:r>
              <a:rPr lang="fr-FR" b="1" dirty="0"/>
              <a:t>collapsologie</a:t>
            </a:r>
            <a:r>
              <a:rPr lang="fr-FR" dirty="0"/>
              <a:t> (du latin </a:t>
            </a:r>
            <a:r>
              <a:rPr lang="fr-FR" i="1" dirty="0"/>
              <a:t>collapsus</a:t>
            </a:r>
            <a:r>
              <a:rPr lang="fr-FR" dirty="0"/>
              <a:t>, "tombé d’un bloc") est l'étude de l'effondrement des sociétés ou des civilisations (on y croit ou on n’y croit pas !)</a:t>
            </a:r>
          </a:p>
        </p:txBody>
      </p:sp>
      <p:sp>
        <p:nvSpPr>
          <p:cNvPr id="3" name="Espace réservé du numéro de diapositive 2"/>
          <p:cNvSpPr>
            <a:spLocks noGrp="1"/>
          </p:cNvSpPr>
          <p:nvPr>
            <p:ph type="sldNum" sz="quarter" idx="12"/>
            <p:custDataLst>
              <p:tags r:id="rId2"/>
            </p:custDataLst>
          </p:nvPr>
        </p:nvSpPr>
        <p:spPr/>
        <p:txBody>
          <a:bodyPr/>
          <a:lstStyle/>
          <a:p>
            <a:pPr rtl="0"/>
            <a:fld id="{BD266BE7-899D-4075-917F-DBDE33B6B692}" type="slidenum">
              <a:rPr lang="fr-FR" smtClean="0"/>
              <a:t>8</a:t>
            </a:fld>
            <a:endParaRPr lang="fr-FR" dirty="0"/>
          </a:p>
        </p:txBody>
      </p:sp>
      <p:pic>
        <p:nvPicPr>
          <p:cNvPr id="2050" name="Picture 2" descr="https://images-na.ssl-images-amazon.com/images/I/51RqfXqhj7L._SX332_BO1,204,203,200_.jpg"/>
          <p:cNvPicPr>
            <a:picLocks noChangeAspect="1" noChangeArrowheads="1"/>
          </p:cNvPicPr>
          <p:nvPr>
            <p:custDataLst>
              <p:tags r:id="rId3"/>
            </p:custDataLst>
          </p:nvPr>
        </p:nvPicPr>
        <p:blipFill>
          <a:blip r:embed="rId71" cstate="print">
            <a:extLst>
              <a:ext uri="{28A0092B-C50C-407E-A947-70E740481C1C}">
                <a14:useLocalDpi xmlns:a14="http://schemas.microsoft.com/office/drawing/2010/main" val="0"/>
              </a:ext>
            </a:extLst>
          </a:blip>
          <a:srcRect/>
          <a:stretch>
            <a:fillRect/>
          </a:stretch>
        </p:blipFill>
        <p:spPr bwMode="auto">
          <a:xfrm>
            <a:off x="7825105" y="4798631"/>
            <a:ext cx="1272540" cy="19011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ZoneTexte 3"/>
          <p:cNvSpPr txBox="1"/>
          <p:nvPr>
            <p:custDataLst>
              <p:tags r:id="rId4"/>
            </p:custDataLst>
          </p:nvPr>
        </p:nvSpPr>
        <p:spPr>
          <a:xfrm>
            <a:off x="217713" y="1933286"/>
            <a:ext cx="11843658" cy="923330"/>
          </a:xfrm>
          <a:prstGeom prst="rect">
            <a:avLst/>
          </a:prstGeom>
          <a:noFill/>
        </p:spPr>
        <p:txBody>
          <a:bodyPr wrap="square" rtlCol="0">
            <a:spAutoFit/>
          </a:bodyPr>
          <a:lstStyle/>
          <a:p>
            <a:r>
              <a:rPr lang="fr-FR" b="1" dirty="0"/>
              <a:t>Les signaux avant-coureurs </a:t>
            </a:r>
            <a:r>
              <a:rPr lang="fr-FR" dirty="0"/>
              <a:t>ressemblent à de petites étincelles juste avant un court-circuit. Quand un système est au bord d’un abime, il met plus longtemps à se remettre  d’une petite perturbation. Notamment le temps de récupération est plus long. </a:t>
            </a:r>
          </a:p>
        </p:txBody>
      </p:sp>
      <p:cxnSp>
        <p:nvCxnSpPr>
          <p:cNvPr id="8" name="Connecteur droit avec flèche 7"/>
          <p:cNvCxnSpPr>
            <a:cxnSpLocks/>
          </p:cNvCxnSpPr>
          <p:nvPr>
            <p:custDataLst>
              <p:tags r:id="rId5"/>
            </p:custDataLst>
          </p:nvPr>
        </p:nvCxnSpPr>
        <p:spPr>
          <a:xfrm flipV="1">
            <a:off x="760481" y="3337060"/>
            <a:ext cx="0" cy="13964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Connecteur droit avec flèche 8"/>
          <p:cNvCxnSpPr/>
          <p:nvPr>
            <p:custDataLst>
              <p:tags r:id="rId6"/>
            </p:custDataLst>
          </p:nvPr>
        </p:nvCxnSpPr>
        <p:spPr>
          <a:xfrm>
            <a:off x="760481" y="4733483"/>
            <a:ext cx="2092037"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2" name="ZoneTexte 11"/>
          <p:cNvSpPr txBox="1"/>
          <p:nvPr>
            <p:custDataLst>
              <p:tags r:id="rId7"/>
            </p:custDataLst>
          </p:nvPr>
        </p:nvSpPr>
        <p:spPr>
          <a:xfrm>
            <a:off x="217714" y="3306218"/>
            <a:ext cx="553741" cy="646331"/>
          </a:xfrm>
          <a:prstGeom prst="rect">
            <a:avLst/>
          </a:prstGeom>
          <a:noFill/>
        </p:spPr>
        <p:txBody>
          <a:bodyPr wrap="none" rtlCol="0">
            <a:spAutoFit/>
          </a:bodyPr>
          <a:lstStyle/>
          <a:p>
            <a:r>
              <a:rPr lang="fr-FR" dirty="0"/>
              <a:t>Etat</a:t>
            </a:r>
          </a:p>
          <a:p>
            <a:r>
              <a:rPr lang="fr-FR" dirty="0"/>
              <a:t>Sys</a:t>
            </a:r>
          </a:p>
        </p:txBody>
      </p:sp>
      <p:sp>
        <p:nvSpPr>
          <p:cNvPr id="13" name="ZoneTexte 12"/>
          <p:cNvSpPr txBox="1"/>
          <p:nvPr>
            <p:custDataLst>
              <p:tags r:id="rId8"/>
            </p:custDataLst>
          </p:nvPr>
        </p:nvSpPr>
        <p:spPr>
          <a:xfrm>
            <a:off x="2894081" y="4548817"/>
            <a:ext cx="261610" cy="369332"/>
          </a:xfrm>
          <a:prstGeom prst="rect">
            <a:avLst/>
          </a:prstGeom>
          <a:noFill/>
        </p:spPr>
        <p:txBody>
          <a:bodyPr wrap="none" rtlCol="0">
            <a:spAutoFit/>
          </a:bodyPr>
          <a:lstStyle/>
          <a:p>
            <a:r>
              <a:rPr lang="fr-FR" dirty="0"/>
              <a:t>t</a:t>
            </a:r>
          </a:p>
        </p:txBody>
      </p:sp>
      <p:sp>
        <p:nvSpPr>
          <p:cNvPr id="14" name="ZoneTexte 13"/>
          <p:cNvSpPr txBox="1"/>
          <p:nvPr>
            <p:custDataLst>
              <p:tags r:id="rId9"/>
            </p:custDataLst>
          </p:nvPr>
        </p:nvSpPr>
        <p:spPr>
          <a:xfrm>
            <a:off x="1575660" y="3844052"/>
            <a:ext cx="1707135" cy="307777"/>
          </a:xfrm>
          <a:prstGeom prst="rect">
            <a:avLst/>
          </a:prstGeom>
          <a:noFill/>
        </p:spPr>
        <p:txBody>
          <a:bodyPr wrap="none" rtlCol="0">
            <a:spAutoFit/>
          </a:bodyPr>
          <a:lstStyle/>
          <a:p>
            <a:pPr algn="ctr"/>
            <a:r>
              <a:rPr lang="fr-FR" sz="1400" dirty="0"/>
              <a:t>Changement graduel</a:t>
            </a:r>
          </a:p>
        </p:txBody>
      </p:sp>
      <p:cxnSp>
        <p:nvCxnSpPr>
          <p:cNvPr id="17" name="Connecteur : en angle 16"/>
          <p:cNvCxnSpPr/>
          <p:nvPr>
            <p:custDataLst>
              <p:tags r:id="rId10"/>
            </p:custDataLst>
          </p:nvPr>
        </p:nvCxnSpPr>
        <p:spPr>
          <a:xfrm rot="16200000" flipH="1">
            <a:off x="924614" y="3520527"/>
            <a:ext cx="228029" cy="217714"/>
          </a:xfrm>
          <a:prstGeom prst="bentConnector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eur : en angle 18"/>
          <p:cNvCxnSpPr/>
          <p:nvPr>
            <p:custDataLst>
              <p:tags r:id="rId11"/>
            </p:custDataLst>
          </p:nvPr>
        </p:nvCxnSpPr>
        <p:spPr>
          <a:xfrm rot="16200000" flipH="1">
            <a:off x="1142329" y="3700815"/>
            <a:ext cx="228029" cy="217714"/>
          </a:xfrm>
          <a:prstGeom prst="bentConnector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 en angle 19"/>
          <p:cNvCxnSpPr/>
          <p:nvPr>
            <p:custDataLst>
              <p:tags r:id="rId12"/>
            </p:custDataLst>
          </p:nvPr>
        </p:nvCxnSpPr>
        <p:spPr>
          <a:xfrm rot="16200000" flipH="1">
            <a:off x="1352788" y="3901556"/>
            <a:ext cx="228029" cy="217714"/>
          </a:xfrm>
          <a:prstGeom prst="bentConnector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 en angle 20"/>
          <p:cNvCxnSpPr/>
          <p:nvPr>
            <p:custDataLst>
              <p:tags r:id="rId13"/>
            </p:custDataLst>
          </p:nvPr>
        </p:nvCxnSpPr>
        <p:spPr>
          <a:xfrm rot="16200000" flipH="1">
            <a:off x="1594171" y="4129585"/>
            <a:ext cx="228029" cy="217714"/>
          </a:xfrm>
          <a:prstGeom prst="bentConnector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 en angle 21"/>
          <p:cNvCxnSpPr/>
          <p:nvPr>
            <p:custDataLst>
              <p:tags r:id="rId14"/>
            </p:custDataLst>
          </p:nvPr>
        </p:nvCxnSpPr>
        <p:spPr>
          <a:xfrm rot="16200000" flipH="1">
            <a:off x="1811886" y="4333799"/>
            <a:ext cx="228029" cy="217714"/>
          </a:xfrm>
          <a:prstGeom prst="bentConnector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 en angle 22"/>
          <p:cNvCxnSpPr/>
          <p:nvPr>
            <p:custDataLst>
              <p:tags r:id="rId15"/>
            </p:custDataLst>
          </p:nvPr>
        </p:nvCxnSpPr>
        <p:spPr>
          <a:xfrm rot="16200000" flipH="1">
            <a:off x="2029602" y="4510611"/>
            <a:ext cx="228029" cy="217714"/>
          </a:xfrm>
          <a:prstGeom prst="bentConnector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Ellipse 17"/>
          <p:cNvSpPr/>
          <p:nvPr>
            <p:custDataLst>
              <p:tags r:id="rId16"/>
            </p:custDataLst>
          </p:nvPr>
        </p:nvSpPr>
        <p:spPr>
          <a:xfrm>
            <a:off x="3470088" y="2991195"/>
            <a:ext cx="188685" cy="163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Triangle isocèle 23"/>
          <p:cNvSpPr/>
          <p:nvPr>
            <p:custDataLst>
              <p:tags r:id="rId17"/>
            </p:custDataLst>
          </p:nvPr>
        </p:nvSpPr>
        <p:spPr>
          <a:xfrm>
            <a:off x="5034433" y="3909760"/>
            <a:ext cx="159304" cy="32868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p:cNvSpPr/>
          <p:nvPr>
            <p:custDataLst>
              <p:tags r:id="rId18"/>
            </p:custDataLst>
          </p:nvPr>
        </p:nvSpPr>
        <p:spPr>
          <a:xfrm>
            <a:off x="4308727" y="2987458"/>
            <a:ext cx="188685" cy="163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llipse 26"/>
          <p:cNvSpPr/>
          <p:nvPr>
            <p:custDataLst>
              <p:tags r:id="rId19"/>
            </p:custDataLst>
          </p:nvPr>
        </p:nvSpPr>
        <p:spPr>
          <a:xfrm>
            <a:off x="4311303" y="4570070"/>
            <a:ext cx="188685" cy="163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27"/>
          <p:cNvSpPr/>
          <p:nvPr>
            <p:custDataLst>
              <p:tags r:id="rId20"/>
            </p:custDataLst>
          </p:nvPr>
        </p:nvSpPr>
        <p:spPr>
          <a:xfrm>
            <a:off x="4306167" y="3483105"/>
            <a:ext cx="188685" cy="163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p:cNvSpPr/>
          <p:nvPr>
            <p:custDataLst>
              <p:tags r:id="rId21"/>
            </p:custDataLst>
          </p:nvPr>
        </p:nvSpPr>
        <p:spPr>
          <a:xfrm>
            <a:off x="4333850" y="4022509"/>
            <a:ext cx="188685" cy="163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Triangle isocèle 29"/>
          <p:cNvSpPr/>
          <p:nvPr>
            <p:custDataLst>
              <p:tags r:id="rId22"/>
            </p:custDataLst>
          </p:nvPr>
        </p:nvSpPr>
        <p:spPr>
          <a:xfrm>
            <a:off x="5030227" y="2856615"/>
            <a:ext cx="159304" cy="32868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Triangle isocèle 30"/>
          <p:cNvSpPr/>
          <p:nvPr>
            <p:custDataLst>
              <p:tags r:id="rId23"/>
            </p:custDataLst>
          </p:nvPr>
        </p:nvSpPr>
        <p:spPr>
          <a:xfrm>
            <a:off x="3482938" y="4505453"/>
            <a:ext cx="159304" cy="32868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Triangle isocèle 31"/>
          <p:cNvSpPr/>
          <p:nvPr>
            <p:custDataLst>
              <p:tags r:id="rId24"/>
            </p:custDataLst>
          </p:nvPr>
        </p:nvSpPr>
        <p:spPr>
          <a:xfrm>
            <a:off x="3482938" y="3655203"/>
            <a:ext cx="159304" cy="32868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048" name="Connecteur droit avec flèche 2047"/>
          <p:cNvCxnSpPr>
            <a:stCxn id="18" idx="6"/>
            <a:endCxn id="26" idx="2"/>
          </p:cNvCxnSpPr>
          <p:nvPr>
            <p:custDataLst>
              <p:tags r:id="rId25"/>
            </p:custDataLst>
          </p:nvPr>
        </p:nvCxnSpPr>
        <p:spPr>
          <a:xfrm flipV="1">
            <a:off x="3658773" y="3069165"/>
            <a:ext cx="649954" cy="3737"/>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2051" name="Connecteur droit avec flèche 2050"/>
          <p:cNvCxnSpPr>
            <a:cxnSpLocks/>
            <a:stCxn id="30" idx="2"/>
            <a:endCxn id="28" idx="7"/>
          </p:cNvCxnSpPr>
          <p:nvPr>
            <p:custDataLst>
              <p:tags r:id="rId26"/>
            </p:custDataLst>
          </p:nvPr>
        </p:nvCxnSpPr>
        <p:spPr>
          <a:xfrm flipH="1">
            <a:off x="4467220" y="3185297"/>
            <a:ext cx="563007" cy="321739"/>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2053" name="Connecteur droit avec flèche 2052"/>
          <p:cNvCxnSpPr>
            <a:stCxn id="28" idx="2"/>
            <a:endCxn id="32" idx="5"/>
          </p:cNvCxnSpPr>
          <p:nvPr>
            <p:custDataLst>
              <p:tags r:id="rId27"/>
            </p:custDataLst>
          </p:nvPr>
        </p:nvCxnSpPr>
        <p:spPr>
          <a:xfrm flipH="1">
            <a:off x="3602416" y="3564812"/>
            <a:ext cx="703751" cy="254732"/>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2055" name="Connecteur droit avec flèche 2054"/>
          <p:cNvCxnSpPr>
            <a:stCxn id="18" idx="4"/>
            <a:endCxn id="32" idx="0"/>
          </p:cNvCxnSpPr>
          <p:nvPr>
            <p:custDataLst>
              <p:tags r:id="rId28"/>
            </p:custDataLst>
          </p:nvPr>
        </p:nvCxnSpPr>
        <p:spPr>
          <a:xfrm flipH="1">
            <a:off x="3562590" y="3154608"/>
            <a:ext cx="1841" cy="500595"/>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2057" name="Connecteur droit avec flèche 2056"/>
          <p:cNvCxnSpPr>
            <a:stCxn id="24" idx="3"/>
            <a:endCxn id="27" idx="6"/>
          </p:cNvCxnSpPr>
          <p:nvPr>
            <p:custDataLst>
              <p:tags r:id="rId29"/>
            </p:custDataLst>
          </p:nvPr>
        </p:nvCxnSpPr>
        <p:spPr>
          <a:xfrm flipH="1">
            <a:off x="4499988" y="4238442"/>
            <a:ext cx="614097" cy="413335"/>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2059" name="Connecteur droit avec flèche 2058"/>
          <p:cNvCxnSpPr>
            <a:cxnSpLocks/>
            <a:stCxn id="29" idx="6"/>
            <a:endCxn id="24" idx="1"/>
          </p:cNvCxnSpPr>
          <p:nvPr>
            <p:custDataLst>
              <p:tags r:id="rId30"/>
            </p:custDataLst>
          </p:nvPr>
        </p:nvCxnSpPr>
        <p:spPr>
          <a:xfrm flipV="1">
            <a:off x="4522535" y="4074101"/>
            <a:ext cx="551724" cy="30115"/>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2062" name="Connecteur droit avec flèche 2061"/>
          <p:cNvCxnSpPr>
            <a:stCxn id="32" idx="3"/>
            <a:endCxn id="31" idx="0"/>
          </p:cNvCxnSpPr>
          <p:nvPr>
            <p:custDataLst>
              <p:tags r:id="rId31"/>
            </p:custDataLst>
          </p:nvPr>
        </p:nvCxnSpPr>
        <p:spPr>
          <a:xfrm>
            <a:off x="3562590" y="3983885"/>
            <a:ext cx="0" cy="521568"/>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2071" name="ZoneTexte 2070"/>
          <p:cNvSpPr txBox="1"/>
          <p:nvPr>
            <p:custDataLst>
              <p:tags r:id="rId32"/>
            </p:custDataLst>
          </p:nvPr>
        </p:nvSpPr>
        <p:spPr>
          <a:xfrm>
            <a:off x="4696332" y="3394233"/>
            <a:ext cx="1236684" cy="523220"/>
          </a:xfrm>
          <a:prstGeom prst="rect">
            <a:avLst/>
          </a:prstGeom>
          <a:noFill/>
        </p:spPr>
        <p:txBody>
          <a:bodyPr wrap="none" rtlCol="0">
            <a:spAutoFit/>
          </a:bodyPr>
          <a:lstStyle/>
          <a:p>
            <a:pPr algn="ctr"/>
            <a:r>
              <a:rPr lang="fr-FR" sz="1400" dirty="0"/>
              <a:t>Modularité</a:t>
            </a:r>
          </a:p>
          <a:p>
            <a:pPr algn="ctr"/>
            <a:r>
              <a:rPr lang="fr-FR" sz="1400" dirty="0"/>
              <a:t>Hétérogénéité</a:t>
            </a:r>
          </a:p>
        </p:txBody>
      </p:sp>
      <p:cxnSp>
        <p:nvCxnSpPr>
          <p:cNvPr id="57" name="Connecteur droit avec flèche 56"/>
          <p:cNvCxnSpPr>
            <a:cxnSpLocks/>
          </p:cNvCxnSpPr>
          <p:nvPr>
            <p:custDataLst>
              <p:tags r:id="rId33"/>
            </p:custDataLst>
          </p:nvPr>
        </p:nvCxnSpPr>
        <p:spPr>
          <a:xfrm flipV="1">
            <a:off x="6446820" y="3150200"/>
            <a:ext cx="0" cy="13964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8" name="Connecteur droit avec flèche 57"/>
          <p:cNvCxnSpPr/>
          <p:nvPr>
            <p:custDataLst>
              <p:tags r:id="rId34"/>
            </p:custDataLst>
          </p:nvPr>
        </p:nvCxnSpPr>
        <p:spPr>
          <a:xfrm>
            <a:off x="6446820" y="4546623"/>
            <a:ext cx="2092037"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9" name="ZoneTexte 58"/>
          <p:cNvSpPr txBox="1"/>
          <p:nvPr>
            <p:custDataLst>
              <p:tags r:id="rId35"/>
            </p:custDataLst>
          </p:nvPr>
        </p:nvSpPr>
        <p:spPr>
          <a:xfrm>
            <a:off x="5904053" y="3119358"/>
            <a:ext cx="553741" cy="646331"/>
          </a:xfrm>
          <a:prstGeom prst="rect">
            <a:avLst/>
          </a:prstGeom>
          <a:noFill/>
        </p:spPr>
        <p:txBody>
          <a:bodyPr wrap="none" rtlCol="0">
            <a:spAutoFit/>
          </a:bodyPr>
          <a:lstStyle/>
          <a:p>
            <a:r>
              <a:rPr lang="fr-FR" dirty="0"/>
              <a:t>Etat</a:t>
            </a:r>
          </a:p>
          <a:p>
            <a:r>
              <a:rPr lang="fr-FR" dirty="0"/>
              <a:t>Sys</a:t>
            </a:r>
          </a:p>
        </p:txBody>
      </p:sp>
      <p:sp>
        <p:nvSpPr>
          <p:cNvPr id="60" name="ZoneTexte 59"/>
          <p:cNvSpPr txBox="1"/>
          <p:nvPr>
            <p:custDataLst>
              <p:tags r:id="rId36"/>
            </p:custDataLst>
          </p:nvPr>
        </p:nvSpPr>
        <p:spPr>
          <a:xfrm>
            <a:off x="8580420" y="4361957"/>
            <a:ext cx="261610" cy="369332"/>
          </a:xfrm>
          <a:prstGeom prst="rect">
            <a:avLst/>
          </a:prstGeom>
          <a:noFill/>
        </p:spPr>
        <p:txBody>
          <a:bodyPr wrap="none" rtlCol="0">
            <a:spAutoFit/>
          </a:bodyPr>
          <a:lstStyle/>
          <a:p>
            <a:r>
              <a:rPr lang="fr-FR" dirty="0"/>
              <a:t>t</a:t>
            </a:r>
          </a:p>
        </p:txBody>
      </p:sp>
      <p:sp>
        <p:nvSpPr>
          <p:cNvPr id="68" name="Ellipse 67"/>
          <p:cNvSpPr/>
          <p:nvPr>
            <p:custDataLst>
              <p:tags r:id="rId37"/>
            </p:custDataLst>
          </p:nvPr>
        </p:nvSpPr>
        <p:spPr>
          <a:xfrm>
            <a:off x="9440316" y="2806053"/>
            <a:ext cx="188685" cy="163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Triangle isocèle 68"/>
          <p:cNvSpPr/>
          <p:nvPr>
            <p:custDataLst>
              <p:tags r:id="rId38"/>
            </p:custDataLst>
          </p:nvPr>
        </p:nvSpPr>
        <p:spPr>
          <a:xfrm>
            <a:off x="11004661" y="3724618"/>
            <a:ext cx="159304" cy="32868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Ellipse 69"/>
          <p:cNvSpPr/>
          <p:nvPr>
            <p:custDataLst>
              <p:tags r:id="rId39"/>
            </p:custDataLst>
          </p:nvPr>
        </p:nvSpPr>
        <p:spPr>
          <a:xfrm>
            <a:off x="10278955" y="2802316"/>
            <a:ext cx="188685" cy="163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Ellipse 70"/>
          <p:cNvSpPr/>
          <p:nvPr>
            <p:custDataLst>
              <p:tags r:id="rId40"/>
            </p:custDataLst>
          </p:nvPr>
        </p:nvSpPr>
        <p:spPr>
          <a:xfrm>
            <a:off x="10281531" y="4384928"/>
            <a:ext cx="188685" cy="163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Ellipse 71"/>
          <p:cNvSpPr/>
          <p:nvPr>
            <p:custDataLst>
              <p:tags r:id="rId41"/>
            </p:custDataLst>
          </p:nvPr>
        </p:nvSpPr>
        <p:spPr>
          <a:xfrm>
            <a:off x="10276395" y="3297963"/>
            <a:ext cx="188685" cy="163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Ellipse 72"/>
          <p:cNvSpPr/>
          <p:nvPr>
            <p:custDataLst>
              <p:tags r:id="rId42"/>
            </p:custDataLst>
          </p:nvPr>
        </p:nvSpPr>
        <p:spPr>
          <a:xfrm>
            <a:off x="10304078" y="3837367"/>
            <a:ext cx="188685" cy="163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Triangle isocèle 73"/>
          <p:cNvSpPr/>
          <p:nvPr>
            <p:custDataLst>
              <p:tags r:id="rId43"/>
            </p:custDataLst>
          </p:nvPr>
        </p:nvSpPr>
        <p:spPr>
          <a:xfrm>
            <a:off x="11000455" y="2671473"/>
            <a:ext cx="159304" cy="32868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Triangle isocèle 74"/>
          <p:cNvSpPr/>
          <p:nvPr>
            <p:custDataLst>
              <p:tags r:id="rId44"/>
            </p:custDataLst>
          </p:nvPr>
        </p:nvSpPr>
        <p:spPr>
          <a:xfrm>
            <a:off x="9453166" y="4320311"/>
            <a:ext cx="159304" cy="32868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Triangle isocèle 75"/>
          <p:cNvSpPr/>
          <p:nvPr>
            <p:custDataLst>
              <p:tags r:id="rId45"/>
            </p:custDataLst>
          </p:nvPr>
        </p:nvSpPr>
        <p:spPr>
          <a:xfrm>
            <a:off x="9453166" y="3470061"/>
            <a:ext cx="159304" cy="32868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7" name="Connecteur droit avec flèche 76"/>
          <p:cNvCxnSpPr>
            <a:stCxn id="68" idx="6"/>
            <a:endCxn id="70" idx="2"/>
          </p:cNvCxnSpPr>
          <p:nvPr>
            <p:custDataLst>
              <p:tags r:id="rId46"/>
            </p:custDataLst>
          </p:nvPr>
        </p:nvCxnSpPr>
        <p:spPr>
          <a:xfrm flipV="1">
            <a:off x="9629001" y="2884023"/>
            <a:ext cx="649954" cy="3737"/>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78" name="Connecteur droit avec flèche 77"/>
          <p:cNvCxnSpPr>
            <a:cxnSpLocks/>
            <a:stCxn id="74" idx="2"/>
            <a:endCxn id="72" idx="7"/>
          </p:cNvCxnSpPr>
          <p:nvPr>
            <p:custDataLst>
              <p:tags r:id="rId47"/>
            </p:custDataLst>
          </p:nvPr>
        </p:nvCxnSpPr>
        <p:spPr>
          <a:xfrm flipH="1">
            <a:off x="10437448" y="3000155"/>
            <a:ext cx="563007" cy="321739"/>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79" name="Connecteur droit avec flèche 78"/>
          <p:cNvCxnSpPr>
            <a:stCxn id="72" idx="2"/>
            <a:endCxn id="76" idx="5"/>
          </p:cNvCxnSpPr>
          <p:nvPr>
            <p:custDataLst>
              <p:tags r:id="rId48"/>
            </p:custDataLst>
          </p:nvPr>
        </p:nvCxnSpPr>
        <p:spPr>
          <a:xfrm flipH="1">
            <a:off x="9572644" y="3379670"/>
            <a:ext cx="703751" cy="254732"/>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80" name="Connecteur droit avec flèche 79"/>
          <p:cNvCxnSpPr>
            <a:stCxn id="68" idx="4"/>
            <a:endCxn id="76" idx="0"/>
          </p:cNvCxnSpPr>
          <p:nvPr>
            <p:custDataLst>
              <p:tags r:id="rId49"/>
            </p:custDataLst>
          </p:nvPr>
        </p:nvCxnSpPr>
        <p:spPr>
          <a:xfrm flipH="1">
            <a:off x="9532818" y="2969466"/>
            <a:ext cx="1841" cy="500595"/>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81" name="Connecteur droit avec flèche 80"/>
          <p:cNvCxnSpPr>
            <a:stCxn id="69" idx="3"/>
            <a:endCxn id="71" idx="6"/>
          </p:cNvCxnSpPr>
          <p:nvPr>
            <p:custDataLst>
              <p:tags r:id="rId50"/>
            </p:custDataLst>
          </p:nvPr>
        </p:nvCxnSpPr>
        <p:spPr>
          <a:xfrm flipH="1">
            <a:off x="10470216" y="4053300"/>
            <a:ext cx="614097" cy="413335"/>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82" name="Connecteur droit avec flèche 81"/>
          <p:cNvCxnSpPr>
            <a:cxnSpLocks/>
            <a:stCxn id="73" idx="6"/>
            <a:endCxn id="69" idx="1"/>
          </p:cNvCxnSpPr>
          <p:nvPr>
            <p:custDataLst>
              <p:tags r:id="rId51"/>
            </p:custDataLst>
          </p:nvPr>
        </p:nvCxnSpPr>
        <p:spPr>
          <a:xfrm flipV="1">
            <a:off x="10492763" y="3888959"/>
            <a:ext cx="551724" cy="30115"/>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83" name="Connecteur droit avec flèche 82"/>
          <p:cNvCxnSpPr>
            <a:stCxn id="76" idx="3"/>
            <a:endCxn id="75" idx="0"/>
          </p:cNvCxnSpPr>
          <p:nvPr>
            <p:custDataLst>
              <p:tags r:id="rId52"/>
            </p:custDataLst>
          </p:nvPr>
        </p:nvCxnSpPr>
        <p:spPr>
          <a:xfrm>
            <a:off x="9532818" y="3798743"/>
            <a:ext cx="0" cy="521568"/>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84" name="ZoneTexte 83"/>
          <p:cNvSpPr txBox="1"/>
          <p:nvPr>
            <p:custDataLst>
              <p:tags r:id="rId53"/>
            </p:custDataLst>
          </p:nvPr>
        </p:nvSpPr>
        <p:spPr>
          <a:xfrm>
            <a:off x="10696537" y="3209091"/>
            <a:ext cx="1176732" cy="523220"/>
          </a:xfrm>
          <a:prstGeom prst="rect">
            <a:avLst/>
          </a:prstGeom>
          <a:noFill/>
        </p:spPr>
        <p:txBody>
          <a:bodyPr wrap="none" rtlCol="0">
            <a:spAutoFit/>
          </a:bodyPr>
          <a:lstStyle/>
          <a:p>
            <a:pPr algn="ctr"/>
            <a:r>
              <a:rPr lang="fr-FR" sz="1400" dirty="0"/>
              <a:t>Connectivité</a:t>
            </a:r>
          </a:p>
          <a:p>
            <a:pPr algn="ctr"/>
            <a:r>
              <a:rPr lang="fr-FR" sz="1400" dirty="0"/>
              <a:t>Homogénéité</a:t>
            </a:r>
          </a:p>
        </p:txBody>
      </p:sp>
      <p:sp>
        <p:nvSpPr>
          <p:cNvPr id="2072" name="Forme libre : forme 2071"/>
          <p:cNvSpPr/>
          <p:nvPr>
            <p:custDataLst>
              <p:tags r:id="rId54"/>
            </p:custDataLst>
          </p:nvPr>
        </p:nvSpPr>
        <p:spPr>
          <a:xfrm>
            <a:off x="6502400" y="3299266"/>
            <a:ext cx="1843314" cy="995350"/>
          </a:xfrm>
          <a:custGeom>
            <a:avLst/>
            <a:gdLst>
              <a:gd name="connsiteX0" fmla="*/ 0 w 1843314"/>
              <a:gd name="connsiteY0" fmla="*/ 8379 h 995350"/>
              <a:gd name="connsiteX1" fmla="*/ 319314 w 1843314"/>
              <a:gd name="connsiteY1" fmla="*/ 8379 h 995350"/>
              <a:gd name="connsiteX2" fmla="*/ 537029 w 1843314"/>
              <a:gd name="connsiteY2" fmla="*/ 95465 h 995350"/>
              <a:gd name="connsiteX3" fmla="*/ 696686 w 1843314"/>
              <a:gd name="connsiteY3" fmla="*/ 371236 h 995350"/>
              <a:gd name="connsiteX4" fmla="*/ 740229 w 1843314"/>
              <a:gd name="connsiteY4" fmla="*/ 647008 h 995350"/>
              <a:gd name="connsiteX5" fmla="*/ 856343 w 1843314"/>
              <a:gd name="connsiteY5" fmla="*/ 922779 h 995350"/>
              <a:gd name="connsiteX6" fmla="*/ 1074057 w 1843314"/>
              <a:gd name="connsiteY6" fmla="*/ 966322 h 995350"/>
              <a:gd name="connsiteX7" fmla="*/ 1407886 w 1843314"/>
              <a:gd name="connsiteY7" fmla="*/ 980836 h 995350"/>
              <a:gd name="connsiteX8" fmla="*/ 1843314 w 1843314"/>
              <a:gd name="connsiteY8" fmla="*/ 995350 h 995350"/>
              <a:gd name="connsiteX9" fmla="*/ 1843314 w 1843314"/>
              <a:gd name="connsiteY9" fmla="*/ 995350 h 99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3314" h="995350">
                <a:moveTo>
                  <a:pt x="0" y="8379"/>
                </a:moveTo>
                <a:cubicBezTo>
                  <a:pt x="114904" y="1122"/>
                  <a:pt x="229809" y="-6135"/>
                  <a:pt x="319314" y="8379"/>
                </a:cubicBezTo>
                <a:cubicBezTo>
                  <a:pt x="408819" y="22893"/>
                  <a:pt x="474134" y="34989"/>
                  <a:pt x="537029" y="95465"/>
                </a:cubicBezTo>
                <a:cubicBezTo>
                  <a:pt x="599924" y="155941"/>
                  <a:pt x="662819" y="279312"/>
                  <a:pt x="696686" y="371236"/>
                </a:cubicBezTo>
                <a:cubicBezTo>
                  <a:pt x="730553" y="463160"/>
                  <a:pt x="713620" y="555084"/>
                  <a:pt x="740229" y="647008"/>
                </a:cubicBezTo>
                <a:cubicBezTo>
                  <a:pt x="766838" y="738932"/>
                  <a:pt x="800705" y="869560"/>
                  <a:pt x="856343" y="922779"/>
                </a:cubicBezTo>
                <a:cubicBezTo>
                  <a:pt x="911981" y="975998"/>
                  <a:pt x="982133" y="956646"/>
                  <a:pt x="1074057" y="966322"/>
                </a:cubicBezTo>
                <a:cubicBezTo>
                  <a:pt x="1165981" y="975998"/>
                  <a:pt x="1407886" y="980836"/>
                  <a:pt x="1407886" y="980836"/>
                </a:cubicBezTo>
                <a:lnTo>
                  <a:pt x="1843314" y="995350"/>
                </a:lnTo>
                <a:lnTo>
                  <a:pt x="1843314" y="99535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6" name="ZoneTexte 85"/>
          <p:cNvSpPr txBox="1"/>
          <p:nvPr>
            <p:custDataLst>
              <p:tags r:id="rId55"/>
            </p:custDataLst>
          </p:nvPr>
        </p:nvSpPr>
        <p:spPr>
          <a:xfrm>
            <a:off x="7298085" y="3073191"/>
            <a:ext cx="1774397" cy="1384995"/>
          </a:xfrm>
          <a:prstGeom prst="rect">
            <a:avLst/>
          </a:prstGeom>
          <a:noFill/>
        </p:spPr>
        <p:txBody>
          <a:bodyPr wrap="none" rtlCol="0">
            <a:spAutoFit/>
          </a:bodyPr>
          <a:lstStyle/>
          <a:p>
            <a:pPr algn="ctr"/>
            <a:endParaRPr lang="fr-FR" sz="1400" dirty="0"/>
          </a:p>
          <a:p>
            <a:r>
              <a:rPr lang="fr-FR" sz="1400" dirty="0"/>
              <a:t>D’abord le système</a:t>
            </a:r>
          </a:p>
          <a:p>
            <a:r>
              <a:rPr lang="fr-FR" sz="1400" dirty="0"/>
              <a:t>résiste par régulation</a:t>
            </a:r>
          </a:p>
          <a:p>
            <a:r>
              <a:rPr lang="fr-FR" sz="1400" dirty="0"/>
              <a:t>puis s’effondre par</a:t>
            </a:r>
          </a:p>
          <a:p>
            <a:r>
              <a:rPr lang="fr-FR" sz="1400" dirty="0"/>
              <a:t>transition critique</a:t>
            </a:r>
          </a:p>
          <a:p>
            <a:pPr algn="ctr"/>
            <a:endParaRPr lang="fr-FR" sz="1400" dirty="0"/>
          </a:p>
        </p:txBody>
      </p:sp>
      <p:cxnSp>
        <p:nvCxnSpPr>
          <p:cNvPr id="2074" name="Connecteur droit avec flèche 2073"/>
          <p:cNvCxnSpPr>
            <a:stCxn id="68" idx="5"/>
            <a:endCxn id="72" idx="1"/>
          </p:cNvCxnSpPr>
          <p:nvPr>
            <p:custDataLst>
              <p:tags r:id="rId56"/>
            </p:custDataLst>
          </p:nvPr>
        </p:nvCxnSpPr>
        <p:spPr>
          <a:xfrm>
            <a:off x="9601369" y="2945535"/>
            <a:ext cx="702658" cy="376359"/>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2076" name="Connecteur droit avec flèche 2075"/>
          <p:cNvCxnSpPr>
            <a:stCxn id="70" idx="4"/>
            <a:endCxn id="72" idx="0"/>
          </p:cNvCxnSpPr>
          <p:nvPr>
            <p:custDataLst>
              <p:tags r:id="rId57"/>
            </p:custDataLst>
          </p:nvPr>
        </p:nvCxnSpPr>
        <p:spPr>
          <a:xfrm flipH="1">
            <a:off x="10370738" y="2965729"/>
            <a:ext cx="2560" cy="332234"/>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2078" name="Connecteur droit avec flèche 2077"/>
          <p:cNvCxnSpPr>
            <a:cxnSpLocks/>
            <a:stCxn id="74" idx="1"/>
            <a:endCxn id="70" idx="6"/>
          </p:cNvCxnSpPr>
          <p:nvPr>
            <p:custDataLst>
              <p:tags r:id="rId58"/>
            </p:custDataLst>
          </p:nvPr>
        </p:nvCxnSpPr>
        <p:spPr>
          <a:xfrm flipH="1">
            <a:off x="10467640" y="2835814"/>
            <a:ext cx="572641" cy="48209"/>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33" name="Connecteur droit avec flèche 32"/>
          <p:cNvCxnSpPr>
            <a:stCxn id="73" idx="1"/>
            <a:endCxn id="68" idx="5"/>
          </p:cNvCxnSpPr>
          <p:nvPr>
            <p:custDataLst>
              <p:tags r:id="rId59"/>
            </p:custDataLst>
          </p:nvPr>
        </p:nvCxnSpPr>
        <p:spPr>
          <a:xfrm flipH="1" flipV="1">
            <a:off x="9601369" y="2945535"/>
            <a:ext cx="730341" cy="915763"/>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35" name="Connecteur droit avec flèche 34"/>
          <p:cNvCxnSpPr>
            <a:cxnSpLocks/>
            <a:stCxn id="73" idx="1"/>
            <a:endCxn id="76" idx="5"/>
          </p:cNvCxnSpPr>
          <p:nvPr>
            <p:custDataLst>
              <p:tags r:id="rId60"/>
            </p:custDataLst>
          </p:nvPr>
        </p:nvCxnSpPr>
        <p:spPr>
          <a:xfrm flipH="1" flipV="1">
            <a:off x="9572644" y="3634402"/>
            <a:ext cx="759066" cy="226896"/>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38" name="Connecteur droit avec flèche 37"/>
          <p:cNvCxnSpPr>
            <a:stCxn id="73" idx="3"/>
            <a:endCxn id="75" idx="5"/>
          </p:cNvCxnSpPr>
          <p:nvPr>
            <p:custDataLst>
              <p:tags r:id="rId61"/>
            </p:custDataLst>
          </p:nvPr>
        </p:nvCxnSpPr>
        <p:spPr>
          <a:xfrm flipH="1">
            <a:off x="9572644" y="3976849"/>
            <a:ext cx="759066" cy="507803"/>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40" name="Connecteur droit avec flèche 39"/>
          <p:cNvCxnSpPr>
            <a:cxnSpLocks/>
          </p:cNvCxnSpPr>
          <p:nvPr>
            <p:custDataLst>
              <p:tags r:id="rId62"/>
            </p:custDataLst>
          </p:nvPr>
        </p:nvCxnSpPr>
        <p:spPr>
          <a:xfrm>
            <a:off x="9655391" y="3798972"/>
            <a:ext cx="830114" cy="725667"/>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42" name="Connecteur droit avec flèche 41"/>
          <p:cNvCxnSpPr>
            <a:cxnSpLocks/>
            <a:stCxn id="71" idx="0"/>
            <a:endCxn id="73" idx="4"/>
          </p:cNvCxnSpPr>
          <p:nvPr>
            <p:custDataLst>
              <p:tags r:id="rId63"/>
            </p:custDataLst>
          </p:nvPr>
        </p:nvCxnSpPr>
        <p:spPr>
          <a:xfrm flipV="1">
            <a:off x="10375874" y="4000780"/>
            <a:ext cx="22547" cy="38414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Connecteur droit avec flèche 44"/>
          <p:cNvCxnSpPr>
            <a:cxnSpLocks/>
            <a:stCxn id="73" idx="0"/>
            <a:endCxn id="72" idx="4"/>
          </p:cNvCxnSpPr>
          <p:nvPr>
            <p:custDataLst>
              <p:tags r:id="rId64"/>
            </p:custDataLst>
          </p:nvPr>
        </p:nvCxnSpPr>
        <p:spPr>
          <a:xfrm flipH="1" flipV="1">
            <a:off x="10370738" y="3461376"/>
            <a:ext cx="27683" cy="375991"/>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48" name="Connecteur droit avec flèche 47"/>
          <p:cNvCxnSpPr>
            <a:cxnSpLocks/>
            <a:stCxn id="75" idx="5"/>
            <a:endCxn id="71" idx="2"/>
          </p:cNvCxnSpPr>
          <p:nvPr>
            <p:custDataLst>
              <p:tags r:id="rId65"/>
            </p:custDataLst>
          </p:nvPr>
        </p:nvCxnSpPr>
        <p:spPr>
          <a:xfrm flipV="1">
            <a:off x="9572644" y="4466635"/>
            <a:ext cx="708887" cy="18017"/>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51" name="Connecteur droit avec flèche 50"/>
          <p:cNvCxnSpPr>
            <a:stCxn id="72" idx="6"/>
            <a:endCxn id="69" idx="1"/>
          </p:cNvCxnSpPr>
          <p:nvPr>
            <p:custDataLst>
              <p:tags r:id="rId66"/>
            </p:custDataLst>
          </p:nvPr>
        </p:nvCxnSpPr>
        <p:spPr>
          <a:xfrm>
            <a:off x="10465080" y="3379670"/>
            <a:ext cx="579407" cy="509289"/>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54" name="Connecteur droit avec flèche 53"/>
          <p:cNvCxnSpPr>
            <a:stCxn id="75" idx="5"/>
            <a:endCxn id="69" idx="1"/>
          </p:cNvCxnSpPr>
          <p:nvPr>
            <p:custDataLst>
              <p:tags r:id="rId67"/>
            </p:custDataLst>
          </p:nvPr>
        </p:nvCxnSpPr>
        <p:spPr>
          <a:xfrm flipV="1">
            <a:off x="9572644" y="3888959"/>
            <a:ext cx="1471843" cy="595693"/>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55" name="ZoneTexte 54"/>
          <p:cNvSpPr txBox="1"/>
          <p:nvPr>
            <p:custDataLst>
              <p:tags r:id="rId68"/>
            </p:custDataLst>
          </p:nvPr>
        </p:nvSpPr>
        <p:spPr>
          <a:xfrm>
            <a:off x="253422" y="5310871"/>
            <a:ext cx="7671378" cy="1200329"/>
          </a:xfrm>
          <a:prstGeom prst="rect">
            <a:avLst/>
          </a:prstGeom>
          <a:noFill/>
        </p:spPr>
        <p:txBody>
          <a:bodyPr wrap="square" rtlCol="0">
            <a:spAutoFit/>
          </a:bodyPr>
          <a:lstStyle/>
          <a:p>
            <a:r>
              <a:rPr lang="fr-FR" dirty="0"/>
              <a:t>Selon Dimitry Orlov (2016), il y a 5 stades d’effondrement d’une société : </a:t>
            </a:r>
          </a:p>
          <a:p>
            <a:pPr marL="342900" indent="-342900">
              <a:buAutoNum type="arabicParenR"/>
            </a:pPr>
            <a:r>
              <a:rPr lang="fr-FR" dirty="0"/>
              <a:t>la finance, 2) l’économie, 3) la politique, 4) le social et 5) la culture </a:t>
            </a:r>
          </a:p>
          <a:p>
            <a:pPr marL="342900" indent="-342900">
              <a:buAutoNum type="arabicParenR"/>
            </a:pPr>
            <a:endParaRPr lang="fr-FR" dirty="0"/>
          </a:p>
          <a:p>
            <a:r>
              <a:rPr lang="fr-FR" dirty="0"/>
              <a:t>Réchauffement climatique, dettes publiques, guerres, </a:t>
            </a:r>
            <a:r>
              <a:rPr lang="fr-FR" dirty="0" err="1"/>
              <a:t>géocroiseur</a:t>
            </a:r>
            <a:r>
              <a:rPr lang="fr-FR" dirty="0"/>
              <a:t> céleste, etc.</a:t>
            </a:r>
          </a:p>
        </p:txBody>
      </p:sp>
      <p:sp>
        <p:nvSpPr>
          <p:cNvPr id="56" name="ZoneTexte 55"/>
          <p:cNvSpPr txBox="1"/>
          <p:nvPr>
            <p:custDataLst>
              <p:tags r:id="rId69"/>
            </p:custDataLst>
          </p:nvPr>
        </p:nvSpPr>
        <p:spPr>
          <a:xfrm>
            <a:off x="9202093" y="5459729"/>
            <a:ext cx="3033716" cy="646331"/>
          </a:xfrm>
          <a:prstGeom prst="rect">
            <a:avLst/>
          </a:prstGeom>
          <a:noFill/>
        </p:spPr>
        <p:txBody>
          <a:bodyPr wrap="none" rtlCol="0">
            <a:spAutoFit/>
          </a:bodyPr>
          <a:lstStyle/>
          <a:p>
            <a:r>
              <a:rPr lang="fr-FR" b="1" dirty="0"/>
              <a:t>Mais n’est-ce pas faire le</a:t>
            </a:r>
          </a:p>
          <a:p>
            <a:r>
              <a:rPr lang="fr-FR" b="1" dirty="0"/>
              <a:t>deuil d’une vision de l’avenir !</a:t>
            </a:r>
          </a:p>
        </p:txBody>
      </p:sp>
    </p:spTree>
    <p:extLst>
      <p:ext uri="{BB962C8B-B14F-4D97-AF65-F5344CB8AC3E}">
        <p14:creationId xmlns:p14="http://schemas.microsoft.com/office/powerpoint/2010/main" val="299197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04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05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05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05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05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05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06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07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5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7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7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74"/>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75"/>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76"/>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77"/>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78"/>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79"/>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80"/>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82"/>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83"/>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84"/>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2072"/>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86"/>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2074"/>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2076"/>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2078"/>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33"/>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35"/>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38"/>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40"/>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42"/>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45"/>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48"/>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54"/>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55"/>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2050"/>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P spid="14" grpId="0"/>
      <p:bldP spid="18" grpId="0" animBg="1"/>
      <p:bldP spid="24" grpId="0" animBg="1"/>
      <p:bldP spid="26" grpId="0" animBg="1"/>
      <p:bldP spid="27" grpId="0" animBg="1"/>
      <p:bldP spid="28" grpId="0" animBg="1"/>
      <p:bldP spid="29" grpId="0" animBg="1"/>
      <p:bldP spid="30" grpId="0" animBg="1"/>
      <p:bldP spid="31" grpId="0" animBg="1"/>
      <p:bldP spid="32" grpId="0" animBg="1"/>
      <p:bldP spid="2071" grpId="0"/>
      <p:bldP spid="59" grpId="0"/>
      <p:bldP spid="60" grpId="0"/>
      <p:bldP spid="68" grpId="0" animBg="1"/>
      <p:bldP spid="69" grpId="0" animBg="1"/>
      <p:bldP spid="70" grpId="0" animBg="1"/>
      <p:bldP spid="71" grpId="0" animBg="1"/>
      <p:bldP spid="72" grpId="0" animBg="1"/>
      <p:bldP spid="73" grpId="0" animBg="1"/>
      <p:bldP spid="74" grpId="0" animBg="1"/>
      <p:bldP spid="75" grpId="0" animBg="1"/>
      <p:bldP spid="76" grpId="0" animBg="1"/>
      <p:bldP spid="84" grpId="0"/>
      <p:bldP spid="2072" grpId="0" animBg="1"/>
      <p:bldP spid="86" grpId="0"/>
      <p:bldP spid="55" grpId="0"/>
      <p:bldP spid="5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280159" y="466343"/>
            <a:ext cx="10025149" cy="1362113"/>
          </a:xfrm>
        </p:spPr>
        <p:txBody>
          <a:bodyPr/>
          <a:lstStyle/>
          <a:p>
            <a:r>
              <a:rPr lang="fr-FR" dirty="0"/>
              <a:t>L’utilisation du diagramme causal : la théorie du carreau cassé</a:t>
            </a:r>
          </a:p>
        </p:txBody>
      </p:sp>
      <p:sp>
        <p:nvSpPr>
          <p:cNvPr id="3" name="Espace réservé du numéro de diapositive 2"/>
          <p:cNvSpPr>
            <a:spLocks noGrp="1"/>
          </p:cNvSpPr>
          <p:nvPr>
            <p:ph type="sldNum" sz="quarter" idx="12"/>
            <p:custDataLst>
              <p:tags r:id="rId2"/>
            </p:custDataLst>
          </p:nvPr>
        </p:nvSpPr>
        <p:spPr/>
        <p:txBody>
          <a:bodyPr/>
          <a:lstStyle/>
          <a:p>
            <a:pPr rtl="0"/>
            <a:fld id="{BD266BE7-899D-4075-917F-DBDE33B6B692}" type="slidenum">
              <a:rPr lang="fr-FR" smtClean="0"/>
              <a:t>9</a:t>
            </a:fld>
            <a:endParaRPr lang="fr-FR" dirty="0"/>
          </a:p>
        </p:txBody>
      </p:sp>
      <p:sp>
        <p:nvSpPr>
          <p:cNvPr id="4" name="ZoneTexte 3"/>
          <p:cNvSpPr txBox="1"/>
          <p:nvPr>
            <p:custDataLst>
              <p:tags r:id="rId3"/>
            </p:custDataLst>
          </p:nvPr>
        </p:nvSpPr>
        <p:spPr>
          <a:xfrm>
            <a:off x="0" y="1900819"/>
            <a:ext cx="5964069" cy="2585323"/>
          </a:xfrm>
          <a:prstGeom prst="rect">
            <a:avLst/>
          </a:prstGeom>
          <a:noFill/>
        </p:spPr>
        <p:txBody>
          <a:bodyPr wrap="none" rtlCol="0">
            <a:spAutoFit/>
          </a:bodyPr>
          <a:lstStyle/>
          <a:p>
            <a:r>
              <a:rPr lang="fr-FR" b="1" dirty="0"/>
              <a:t>le</a:t>
            </a:r>
            <a:r>
              <a:rPr lang="fr-FR" dirty="0"/>
              <a:t> </a:t>
            </a:r>
            <a:r>
              <a:rPr lang="fr-FR" b="1" dirty="0"/>
              <a:t>déclencheur: l</a:t>
            </a:r>
            <a:r>
              <a:rPr lang="fr-FR" dirty="0"/>
              <a:t>es carreaux cassés d’une maison</a:t>
            </a:r>
            <a:endParaRPr lang="fr-FR" b="1" dirty="0"/>
          </a:p>
          <a:p>
            <a:r>
              <a:rPr lang="fr-FR" b="1" dirty="0"/>
              <a:t>Le point de bascule (« </a:t>
            </a:r>
            <a:r>
              <a:rPr lang="fr-FR" b="1" dirty="0" err="1"/>
              <a:t>tipping</a:t>
            </a:r>
            <a:r>
              <a:rPr lang="fr-FR" b="1" dirty="0"/>
              <a:t> point ») : </a:t>
            </a:r>
            <a:r>
              <a:rPr lang="fr-FR" dirty="0"/>
              <a:t>l’irresponsabilité, </a:t>
            </a:r>
          </a:p>
          <a:p>
            <a:r>
              <a:rPr lang="fr-FR" dirty="0"/>
              <a:t>le laisser-aller perçu</a:t>
            </a:r>
          </a:p>
          <a:p>
            <a:r>
              <a:rPr lang="fr-FR" b="1" dirty="0"/>
              <a:t>Le degré de connexité : </a:t>
            </a:r>
            <a:r>
              <a:rPr lang="fr-FR" dirty="0"/>
              <a:t>Le nombre de maisons dans cet état</a:t>
            </a:r>
          </a:p>
          <a:p>
            <a:r>
              <a:rPr lang="fr-FR" b="1" dirty="0"/>
              <a:t>Le déferlement :</a:t>
            </a:r>
            <a:r>
              <a:rPr lang="fr-FR" dirty="0"/>
              <a:t> le nombre d’agressions</a:t>
            </a:r>
          </a:p>
          <a:p>
            <a:r>
              <a:rPr lang="fr-FR" b="1" dirty="0"/>
              <a:t>Le contexte </a:t>
            </a:r>
            <a:r>
              <a:rPr lang="fr-FR" dirty="0"/>
              <a:t>: pas de commissariat de quartier, éclairage faible</a:t>
            </a:r>
          </a:p>
          <a:p>
            <a:r>
              <a:rPr lang="fr-FR" b="1" dirty="0"/>
              <a:t>Les conséquences : </a:t>
            </a:r>
            <a:r>
              <a:rPr lang="fr-FR" dirty="0"/>
              <a:t>désertification, Pb de réhabilitation,</a:t>
            </a:r>
          </a:p>
          <a:p>
            <a:r>
              <a:rPr lang="fr-FR" dirty="0"/>
              <a:t>valeur immobilière en baisse</a:t>
            </a:r>
          </a:p>
          <a:p>
            <a:endParaRPr lang="fr-FR" b="1" dirty="0"/>
          </a:p>
        </p:txBody>
      </p:sp>
      <p:sp>
        <p:nvSpPr>
          <p:cNvPr id="5" name="ZoneTexte 4"/>
          <p:cNvSpPr txBox="1"/>
          <p:nvPr>
            <p:custDataLst>
              <p:tags r:id="rId4"/>
            </p:custDataLst>
          </p:nvPr>
        </p:nvSpPr>
        <p:spPr>
          <a:xfrm>
            <a:off x="6661902" y="2315172"/>
            <a:ext cx="1896994" cy="830997"/>
          </a:xfrm>
          <a:prstGeom prst="rect">
            <a:avLst/>
          </a:prstGeom>
          <a:noFill/>
        </p:spPr>
        <p:txBody>
          <a:bodyPr wrap="none" rtlCol="0">
            <a:spAutoFit/>
          </a:bodyPr>
          <a:lstStyle/>
          <a:p>
            <a:pPr algn="ctr"/>
            <a:r>
              <a:rPr lang="fr-FR" sz="1600" dirty="0"/>
              <a:t>Graffitis,</a:t>
            </a:r>
          </a:p>
          <a:p>
            <a:pPr algn="ctr"/>
            <a:r>
              <a:rPr lang="fr-FR" sz="1600" dirty="0"/>
              <a:t>vitres brisées</a:t>
            </a:r>
          </a:p>
          <a:p>
            <a:pPr algn="ctr"/>
            <a:r>
              <a:rPr lang="fr-FR" sz="1600" dirty="0"/>
              <a:t>d’une  ou </a:t>
            </a:r>
            <a:r>
              <a:rPr lang="fr-FR" sz="1600" dirty="0" err="1"/>
              <a:t>pls</a:t>
            </a:r>
            <a:r>
              <a:rPr lang="fr-FR" sz="1600" dirty="0"/>
              <a:t> maison</a:t>
            </a:r>
          </a:p>
        </p:txBody>
      </p:sp>
      <p:sp>
        <p:nvSpPr>
          <p:cNvPr id="6" name="ZoneTexte 5"/>
          <p:cNvSpPr txBox="1"/>
          <p:nvPr>
            <p:custDataLst>
              <p:tags r:id="rId5"/>
            </p:custDataLst>
          </p:nvPr>
        </p:nvSpPr>
        <p:spPr>
          <a:xfrm>
            <a:off x="8415498" y="4022665"/>
            <a:ext cx="1992725" cy="584775"/>
          </a:xfrm>
          <a:prstGeom prst="rect">
            <a:avLst/>
          </a:prstGeom>
          <a:noFill/>
        </p:spPr>
        <p:txBody>
          <a:bodyPr wrap="none" rtlCol="0">
            <a:spAutoFit/>
          </a:bodyPr>
          <a:lstStyle/>
          <a:p>
            <a:pPr algn="ctr"/>
            <a:r>
              <a:rPr lang="fr-FR" sz="1600" dirty="0"/>
              <a:t>Irresponsabilité</a:t>
            </a:r>
          </a:p>
          <a:p>
            <a:r>
              <a:rPr lang="fr-FR" sz="1600" dirty="0"/>
              <a:t>perçue des occupants</a:t>
            </a:r>
          </a:p>
        </p:txBody>
      </p:sp>
      <p:sp>
        <p:nvSpPr>
          <p:cNvPr id="7" name="ZoneTexte 6"/>
          <p:cNvSpPr txBox="1"/>
          <p:nvPr>
            <p:custDataLst>
              <p:tags r:id="rId6"/>
            </p:custDataLst>
          </p:nvPr>
        </p:nvSpPr>
        <p:spPr>
          <a:xfrm>
            <a:off x="5298888" y="4268886"/>
            <a:ext cx="994696" cy="338554"/>
          </a:xfrm>
          <a:prstGeom prst="rect">
            <a:avLst/>
          </a:prstGeom>
          <a:noFill/>
        </p:spPr>
        <p:txBody>
          <a:bodyPr wrap="none" rtlCol="0">
            <a:spAutoFit/>
          </a:bodyPr>
          <a:lstStyle/>
          <a:p>
            <a:r>
              <a:rPr lang="fr-FR" sz="1600" dirty="0"/>
              <a:t>Agression</a:t>
            </a:r>
          </a:p>
        </p:txBody>
      </p:sp>
      <p:cxnSp>
        <p:nvCxnSpPr>
          <p:cNvPr id="9" name="Connecteur : en arc 8"/>
          <p:cNvCxnSpPr>
            <a:cxnSpLocks/>
            <a:stCxn id="5" idx="3"/>
            <a:endCxn id="6" idx="0"/>
          </p:cNvCxnSpPr>
          <p:nvPr>
            <p:custDataLst>
              <p:tags r:id="rId7"/>
            </p:custDataLst>
          </p:nvPr>
        </p:nvCxnSpPr>
        <p:spPr>
          <a:xfrm>
            <a:off x="8558896" y="2730671"/>
            <a:ext cx="852965" cy="1291994"/>
          </a:xfrm>
          <a:prstGeom prst="curvedConnector2">
            <a:avLst/>
          </a:prstGeom>
          <a:ln>
            <a:headEnd w="lg" len="lg"/>
            <a:tailEnd type="triangle" w="lg" len="lg"/>
          </a:ln>
        </p:spPr>
        <p:style>
          <a:lnRef idx="3">
            <a:schemeClr val="accent3"/>
          </a:lnRef>
          <a:fillRef idx="0">
            <a:schemeClr val="accent3"/>
          </a:fillRef>
          <a:effectRef idx="2">
            <a:schemeClr val="accent3"/>
          </a:effectRef>
          <a:fontRef idx="minor">
            <a:schemeClr val="tx1"/>
          </a:fontRef>
        </p:style>
      </p:cxnSp>
      <p:cxnSp>
        <p:nvCxnSpPr>
          <p:cNvPr id="11" name="Connecteur : en arc 10"/>
          <p:cNvCxnSpPr>
            <a:cxnSpLocks/>
            <a:stCxn id="6" idx="2"/>
            <a:endCxn id="7" idx="2"/>
          </p:cNvCxnSpPr>
          <p:nvPr>
            <p:custDataLst>
              <p:tags r:id="rId8"/>
            </p:custDataLst>
          </p:nvPr>
        </p:nvCxnSpPr>
        <p:spPr>
          <a:xfrm rot="5400000">
            <a:off x="7604049" y="2799628"/>
            <a:ext cx="12700" cy="3615625"/>
          </a:xfrm>
          <a:prstGeom prst="curvedConnector3">
            <a:avLst>
              <a:gd name="adj1" fmla="val 8127291"/>
            </a:avLst>
          </a:prstGeom>
          <a:ln>
            <a:headEnd w="lg" len="lg"/>
            <a:tailEnd type="triangle" w="lg" len="lg"/>
          </a:ln>
        </p:spPr>
        <p:style>
          <a:lnRef idx="3">
            <a:schemeClr val="accent3"/>
          </a:lnRef>
          <a:fillRef idx="0">
            <a:schemeClr val="accent3"/>
          </a:fillRef>
          <a:effectRef idx="2">
            <a:schemeClr val="accent3"/>
          </a:effectRef>
          <a:fontRef idx="minor">
            <a:schemeClr val="tx1"/>
          </a:fontRef>
        </p:style>
      </p:cxnSp>
      <p:cxnSp>
        <p:nvCxnSpPr>
          <p:cNvPr id="14" name="Connecteur : en arc 13"/>
          <p:cNvCxnSpPr>
            <a:cxnSpLocks/>
            <a:stCxn id="7" idx="0"/>
            <a:endCxn id="5" idx="1"/>
          </p:cNvCxnSpPr>
          <p:nvPr>
            <p:custDataLst>
              <p:tags r:id="rId9"/>
            </p:custDataLst>
          </p:nvPr>
        </p:nvCxnSpPr>
        <p:spPr>
          <a:xfrm rot="5400000" flipH="1" flipV="1">
            <a:off x="5459962" y="3066946"/>
            <a:ext cx="1538215" cy="865666"/>
          </a:xfrm>
          <a:prstGeom prst="curvedConnector2">
            <a:avLst/>
          </a:prstGeom>
          <a:ln>
            <a:headEnd w="lg" len="lg"/>
            <a:tailEnd type="triangle" w="lg" len="lg"/>
          </a:ln>
        </p:spPr>
        <p:style>
          <a:lnRef idx="3">
            <a:schemeClr val="accent3"/>
          </a:lnRef>
          <a:fillRef idx="0">
            <a:schemeClr val="accent3"/>
          </a:fillRef>
          <a:effectRef idx="2">
            <a:schemeClr val="accent3"/>
          </a:effectRef>
          <a:fontRef idx="minor">
            <a:schemeClr val="tx1"/>
          </a:fontRef>
        </p:style>
      </p:cxnSp>
      <p:sp>
        <p:nvSpPr>
          <p:cNvPr id="24" name="ZoneTexte 23"/>
          <p:cNvSpPr txBox="1"/>
          <p:nvPr>
            <p:custDataLst>
              <p:tags r:id="rId10"/>
            </p:custDataLst>
          </p:nvPr>
        </p:nvSpPr>
        <p:spPr>
          <a:xfrm>
            <a:off x="10875549" y="4016315"/>
            <a:ext cx="1316451" cy="584775"/>
          </a:xfrm>
          <a:prstGeom prst="rect">
            <a:avLst/>
          </a:prstGeom>
          <a:noFill/>
        </p:spPr>
        <p:txBody>
          <a:bodyPr wrap="none" rtlCol="0">
            <a:spAutoFit/>
          </a:bodyPr>
          <a:lstStyle/>
          <a:p>
            <a:pPr algn="ctr"/>
            <a:r>
              <a:rPr lang="fr-FR" sz="1600" dirty="0"/>
              <a:t>Image perçue</a:t>
            </a:r>
          </a:p>
          <a:p>
            <a:pPr algn="ctr"/>
            <a:r>
              <a:rPr lang="fr-FR" sz="1600" dirty="0"/>
              <a:t>du quartier</a:t>
            </a:r>
          </a:p>
        </p:txBody>
      </p:sp>
      <p:cxnSp>
        <p:nvCxnSpPr>
          <p:cNvPr id="26" name="Connecteur : en arc 25"/>
          <p:cNvCxnSpPr>
            <a:cxnSpLocks/>
            <a:stCxn id="5" idx="3"/>
            <a:endCxn id="24" idx="0"/>
          </p:cNvCxnSpPr>
          <p:nvPr>
            <p:custDataLst>
              <p:tags r:id="rId11"/>
            </p:custDataLst>
          </p:nvPr>
        </p:nvCxnSpPr>
        <p:spPr>
          <a:xfrm>
            <a:off x="8558896" y="2730671"/>
            <a:ext cx="2974879" cy="1285644"/>
          </a:xfrm>
          <a:prstGeom prst="curvedConnector2">
            <a:avLst/>
          </a:prstGeom>
          <a:ln>
            <a:headEnd w="lg" len="lg"/>
            <a:tailEnd type="triangle" w="lg" len="lg"/>
          </a:ln>
        </p:spPr>
        <p:style>
          <a:lnRef idx="3">
            <a:schemeClr val="accent3"/>
          </a:lnRef>
          <a:fillRef idx="0">
            <a:schemeClr val="accent3"/>
          </a:fillRef>
          <a:effectRef idx="2">
            <a:schemeClr val="accent3"/>
          </a:effectRef>
          <a:fontRef idx="minor">
            <a:schemeClr val="tx1"/>
          </a:fontRef>
        </p:style>
      </p:cxnSp>
      <p:cxnSp>
        <p:nvCxnSpPr>
          <p:cNvPr id="29" name="Connecteur : en arc 28"/>
          <p:cNvCxnSpPr>
            <a:cxnSpLocks/>
            <a:stCxn id="24" idx="2"/>
            <a:endCxn id="7" idx="2"/>
          </p:cNvCxnSpPr>
          <p:nvPr>
            <p:custDataLst>
              <p:tags r:id="rId12"/>
            </p:custDataLst>
          </p:nvPr>
        </p:nvCxnSpPr>
        <p:spPr>
          <a:xfrm rot="5400000">
            <a:off x="8661831" y="1735496"/>
            <a:ext cx="6350" cy="5737539"/>
          </a:xfrm>
          <a:prstGeom prst="curvedConnector3">
            <a:avLst>
              <a:gd name="adj1" fmla="val 29071449"/>
            </a:avLst>
          </a:prstGeom>
          <a:ln>
            <a:headEnd w="lg" len="lg"/>
            <a:tailEnd type="triangle" w="lg" len="lg"/>
          </a:ln>
        </p:spPr>
        <p:style>
          <a:lnRef idx="3">
            <a:schemeClr val="accent3"/>
          </a:lnRef>
          <a:fillRef idx="0">
            <a:schemeClr val="accent3"/>
          </a:fillRef>
          <a:effectRef idx="2">
            <a:schemeClr val="accent3"/>
          </a:effectRef>
          <a:fontRef idx="minor">
            <a:schemeClr val="tx1"/>
          </a:fontRef>
        </p:style>
      </p:cxnSp>
      <p:sp>
        <p:nvSpPr>
          <p:cNvPr id="34" name="ZoneTexte 33"/>
          <p:cNvSpPr txBox="1"/>
          <p:nvPr>
            <p:custDataLst>
              <p:tags r:id="rId13"/>
            </p:custDataLst>
          </p:nvPr>
        </p:nvSpPr>
        <p:spPr>
          <a:xfrm>
            <a:off x="9522654" y="3663673"/>
            <a:ext cx="290464" cy="369332"/>
          </a:xfrm>
          <a:prstGeom prst="rect">
            <a:avLst/>
          </a:prstGeom>
          <a:noFill/>
        </p:spPr>
        <p:txBody>
          <a:bodyPr wrap="none" rtlCol="0">
            <a:spAutoFit/>
          </a:bodyPr>
          <a:lstStyle/>
          <a:p>
            <a:r>
              <a:rPr lang="fr-FR" dirty="0"/>
              <a:t>S</a:t>
            </a:r>
          </a:p>
        </p:txBody>
      </p:sp>
      <p:sp>
        <p:nvSpPr>
          <p:cNvPr id="35" name="ZoneTexte 34"/>
          <p:cNvSpPr txBox="1"/>
          <p:nvPr>
            <p:custDataLst>
              <p:tags r:id="rId14"/>
            </p:custDataLst>
          </p:nvPr>
        </p:nvSpPr>
        <p:spPr>
          <a:xfrm>
            <a:off x="5505772" y="4669303"/>
            <a:ext cx="290464" cy="369332"/>
          </a:xfrm>
          <a:prstGeom prst="rect">
            <a:avLst/>
          </a:prstGeom>
          <a:noFill/>
        </p:spPr>
        <p:txBody>
          <a:bodyPr wrap="none" rtlCol="0">
            <a:spAutoFit/>
          </a:bodyPr>
          <a:lstStyle/>
          <a:p>
            <a:r>
              <a:rPr lang="fr-FR" dirty="0"/>
              <a:t>S</a:t>
            </a:r>
          </a:p>
        </p:txBody>
      </p:sp>
      <p:sp>
        <p:nvSpPr>
          <p:cNvPr id="36" name="ZoneTexte 35"/>
          <p:cNvSpPr txBox="1"/>
          <p:nvPr>
            <p:custDataLst>
              <p:tags r:id="rId15"/>
            </p:custDataLst>
          </p:nvPr>
        </p:nvSpPr>
        <p:spPr>
          <a:xfrm>
            <a:off x="5964536" y="4652306"/>
            <a:ext cx="290464" cy="369332"/>
          </a:xfrm>
          <a:prstGeom prst="rect">
            <a:avLst/>
          </a:prstGeom>
          <a:noFill/>
        </p:spPr>
        <p:txBody>
          <a:bodyPr wrap="none" rtlCol="0">
            <a:spAutoFit/>
          </a:bodyPr>
          <a:lstStyle/>
          <a:p>
            <a:r>
              <a:rPr lang="fr-FR" dirty="0"/>
              <a:t>S</a:t>
            </a:r>
          </a:p>
        </p:txBody>
      </p:sp>
      <p:sp>
        <p:nvSpPr>
          <p:cNvPr id="37" name="ZoneTexte 36"/>
          <p:cNvSpPr txBox="1"/>
          <p:nvPr>
            <p:custDataLst>
              <p:tags r:id="rId16"/>
            </p:custDataLst>
          </p:nvPr>
        </p:nvSpPr>
        <p:spPr>
          <a:xfrm>
            <a:off x="11605295" y="3685019"/>
            <a:ext cx="290464" cy="369332"/>
          </a:xfrm>
          <a:prstGeom prst="rect">
            <a:avLst/>
          </a:prstGeom>
          <a:noFill/>
        </p:spPr>
        <p:txBody>
          <a:bodyPr wrap="none" rtlCol="0">
            <a:spAutoFit/>
          </a:bodyPr>
          <a:lstStyle/>
          <a:p>
            <a:r>
              <a:rPr lang="fr-FR" dirty="0"/>
              <a:t>S</a:t>
            </a:r>
          </a:p>
        </p:txBody>
      </p:sp>
      <p:sp>
        <p:nvSpPr>
          <p:cNvPr id="38" name="ZoneTexte 37"/>
          <p:cNvSpPr txBox="1"/>
          <p:nvPr>
            <p:custDataLst>
              <p:tags r:id="rId17"/>
            </p:custDataLst>
          </p:nvPr>
        </p:nvSpPr>
        <p:spPr>
          <a:xfrm>
            <a:off x="6559701" y="2435362"/>
            <a:ext cx="290464" cy="369332"/>
          </a:xfrm>
          <a:prstGeom prst="rect">
            <a:avLst/>
          </a:prstGeom>
          <a:noFill/>
        </p:spPr>
        <p:txBody>
          <a:bodyPr wrap="none" rtlCol="0">
            <a:spAutoFit/>
          </a:bodyPr>
          <a:lstStyle/>
          <a:p>
            <a:r>
              <a:rPr lang="fr-FR" dirty="0"/>
              <a:t>S</a:t>
            </a:r>
          </a:p>
        </p:txBody>
      </p:sp>
      <p:sp>
        <p:nvSpPr>
          <p:cNvPr id="42" name="Flèche : courbe vers la gauche 41"/>
          <p:cNvSpPr/>
          <p:nvPr>
            <p:custDataLst>
              <p:tags r:id="rId18"/>
            </p:custDataLst>
          </p:nvPr>
        </p:nvSpPr>
        <p:spPr>
          <a:xfrm>
            <a:off x="7486015" y="3815841"/>
            <a:ext cx="464457" cy="71288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4" name="ZoneTexte 43"/>
          <p:cNvSpPr txBox="1"/>
          <p:nvPr>
            <p:custDataLst>
              <p:tags r:id="rId19"/>
            </p:custDataLst>
          </p:nvPr>
        </p:nvSpPr>
        <p:spPr>
          <a:xfrm>
            <a:off x="7404099" y="3851289"/>
            <a:ext cx="184731" cy="369332"/>
          </a:xfrm>
          <a:prstGeom prst="rect">
            <a:avLst/>
          </a:prstGeom>
          <a:noFill/>
        </p:spPr>
        <p:txBody>
          <a:bodyPr wrap="none" rtlCol="0">
            <a:spAutoFit/>
          </a:bodyPr>
          <a:lstStyle/>
          <a:p>
            <a:endParaRPr lang="fr-FR" dirty="0"/>
          </a:p>
        </p:txBody>
      </p:sp>
      <p:sp>
        <p:nvSpPr>
          <p:cNvPr id="45" name="Flèche : courbe vers la gauche 44"/>
          <p:cNvSpPr/>
          <p:nvPr>
            <p:custDataLst>
              <p:tags r:id="rId20"/>
            </p:custDataLst>
          </p:nvPr>
        </p:nvSpPr>
        <p:spPr>
          <a:xfrm>
            <a:off x="10046335" y="4771050"/>
            <a:ext cx="464457" cy="71288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3074" name="Picture 2" descr="https://s2.qwant.com/thumbr/0x0/4/e/b4afc48495293301478a2e8c6e43f2/b_1_q_0_p_0.jpg?u=http%3A%2F%2Fwww.maison-facile.com%2Fmedia%2Fimg%2Farticle%2Fd320081a.jpg&amp;q=0&amp;b=1&amp;p=0&amp;a=1"/>
          <p:cNvPicPr>
            <a:picLocks noChangeAspect="1" noChangeArrowheads="1"/>
          </p:cNvPicPr>
          <p:nvPr>
            <p:custDataLst>
              <p:tags r:id="rId21"/>
            </p:custDataLst>
          </p:nvPr>
        </p:nvPicPr>
        <p:blipFill>
          <a:blip r:embed="rId23">
            <a:extLst>
              <a:ext uri="{28A0092B-C50C-407E-A947-70E740481C1C}">
                <a14:useLocalDpi xmlns:a14="http://schemas.microsoft.com/office/drawing/2010/main" val="0"/>
              </a:ext>
            </a:extLst>
          </a:blip>
          <a:srcRect/>
          <a:stretch>
            <a:fillRect/>
          </a:stretch>
        </p:blipFill>
        <p:spPr bwMode="auto">
          <a:xfrm>
            <a:off x="1676232" y="4733433"/>
            <a:ext cx="1783080" cy="17830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9565922" y="4935223"/>
            <a:ext cx="929422" cy="307777"/>
          </a:xfrm>
          <a:prstGeom prst="rect">
            <a:avLst/>
          </a:prstGeom>
          <a:noFill/>
        </p:spPr>
        <p:txBody>
          <a:bodyPr wrap="none" rtlCol="0">
            <a:spAutoFit/>
          </a:bodyPr>
          <a:lstStyle/>
          <a:p>
            <a:r>
              <a:rPr lang="fr-FR" sz="1400" i="1" dirty="0"/>
              <a:t>Contagion</a:t>
            </a:r>
          </a:p>
        </p:txBody>
      </p:sp>
    </p:spTree>
    <p:extLst>
      <p:ext uri="{BB962C8B-B14F-4D97-AF65-F5344CB8AC3E}">
        <p14:creationId xmlns:p14="http://schemas.microsoft.com/office/powerpoint/2010/main" val="97655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24" grpId="0"/>
      <p:bldP spid="34" grpId="0"/>
      <p:bldP spid="35" grpId="0"/>
      <p:bldP spid="36" grpId="0"/>
      <p:bldP spid="37" grpId="0"/>
      <p:bldP spid="38" grpId="0"/>
      <p:bldP spid="42" grpId="0" animBg="1"/>
      <p:bldP spid="45" grpId="0" animBg="1"/>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45"/>
</p:tagLst>
</file>

<file path=ppt/tags/tag101.xml><?xml version="1.0" encoding="utf-8"?>
<p:tagLst xmlns:a="http://schemas.openxmlformats.org/drawingml/2006/main" xmlns:r="http://schemas.openxmlformats.org/officeDocument/2006/relationships" xmlns:p="http://schemas.openxmlformats.org/presentationml/2006/main">
  <p:tag name="NUM" val="46"/>
</p:tagLst>
</file>

<file path=ppt/tags/tag102.xml><?xml version="1.0" encoding="utf-8"?>
<p:tagLst xmlns:a="http://schemas.openxmlformats.org/drawingml/2006/main" xmlns:r="http://schemas.openxmlformats.org/officeDocument/2006/relationships" xmlns:p="http://schemas.openxmlformats.org/presentationml/2006/main">
  <p:tag name="NUM" val="47"/>
</p:tagLst>
</file>

<file path=ppt/tags/tag103.xml><?xml version="1.0" encoding="utf-8"?>
<p:tagLst xmlns:a="http://schemas.openxmlformats.org/drawingml/2006/main" xmlns:r="http://schemas.openxmlformats.org/officeDocument/2006/relationships" xmlns:p="http://schemas.openxmlformats.org/presentationml/2006/main">
  <p:tag name="NUM" val="48"/>
</p:tagLst>
</file>

<file path=ppt/tags/tag104.xml><?xml version="1.0" encoding="utf-8"?>
<p:tagLst xmlns:a="http://schemas.openxmlformats.org/drawingml/2006/main" xmlns:r="http://schemas.openxmlformats.org/officeDocument/2006/relationships" xmlns:p="http://schemas.openxmlformats.org/presentationml/2006/main">
  <p:tag name="NUM" val="49"/>
</p:tagLst>
</file>

<file path=ppt/tags/tag105.xml><?xml version="1.0" encoding="utf-8"?>
<p:tagLst xmlns:a="http://schemas.openxmlformats.org/drawingml/2006/main" xmlns:r="http://schemas.openxmlformats.org/officeDocument/2006/relationships" xmlns:p="http://schemas.openxmlformats.org/presentationml/2006/main">
  <p:tag name="NUM" val="50"/>
</p:tagLst>
</file>

<file path=ppt/tags/tag106.xml><?xml version="1.0" encoding="utf-8"?>
<p:tagLst xmlns:a="http://schemas.openxmlformats.org/drawingml/2006/main" xmlns:r="http://schemas.openxmlformats.org/officeDocument/2006/relationships" xmlns:p="http://schemas.openxmlformats.org/presentationml/2006/main">
  <p:tag name="NUM" val="51"/>
</p:tagLst>
</file>

<file path=ppt/tags/tag107.xml><?xml version="1.0" encoding="utf-8"?>
<p:tagLst xmlns:a="http://schemas.openxmlformats.org/drawingml/2006/main" xmlns:r="http://schemas.openxmlformats.org/officeDocument/2006/relationships" xmlns:p="http://schemas.openxmlformats.org/presentationml/2006/main">
  <p:tag name="NUM" val="52"/>
</p:tagLst>
</file>

<file path=ppt/tags/tag108.xml><?xml version="1.0" encoding="utf-8"?>
<p:tagLst xmlns:a="http://schemas.openxmlformats.org/drawingml/2006/main" xmlns:r="http://schemas.openxmlformats.org/officeDocument/2006/relationships" xmlns:p="http://schemas.openxmlformats.org/presentationml/2006/main">
  <p:tag name="NUM" val="53"/>
</p:tagLst>
</file>

<file path=ppt/tags/tag109.xml><?xml version="1.0" encoding="utf-8"?>
<p:tagLst xmlns:a="http://schemas.openxmlformats.org/drawingml/2006/main" xmlns:r="http://schemas.openxmlformats.org/officeDocument/2006/relationships" xmlns:p="http://schemas.openxmlformats.org/presentationml/2006/main">
  <p:tag name="NUM" val="54"/>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10.xml><?xml version="1.0" encoding="utf-8"?>
<p:tagLst xmlns:a="http://schemas.openxmlformats.org/drawingml/2006/main" xmlns:r="http://schemas.openxmlformats.org/officeDocument/2006/relationships" xmlns:p="http://schemas.openxmlformats.org/presentationml/2006/main">
  <p:tag name="NUM" val="55"/>
</p:tagLst>
</file>

<file path=ppt/tags/tag111.xml><?xml version="1.0" encoding="utf-8"?>
<p:tagLst xmlns:a="http://schemas.openxmlformats.org/drawingml/2006/main" xmlns:r="http://schemas.openxmlformats.org/officeDocument/2006/relationships" xmlns:p="http://schemas.openxmlformats.org/presentationml/2006/main">
  <p:tag name="NUM" val="56"/>
</p:tagLst>
</file>

<file path=ppt/tags/tag112.xml><?xml version="1.0" encoding="utf-8"?>
<p:tagLst xmlns:a="http://schemas.openxmlformats.org/drawingml/2006/main" xmlns:r="http://schemas.openxmlformats.org/officeDocument/2006/relationships" xmlns:p="http://schemas.openxmlformats.org/presentationml/2006/main">
  <p:tag name="NUM" val="57"/>
</p:tagLst>
</file>

<file path=ppt/tags/tag113.xml><?xml version="1.0" encoding="utf-8"?>
<p:tagLst xmlns:a="http://schemas.openxmlformats.org/drawingml/2006/main" xmlns:r="http://schemas.openxmlformats.org/officeDocument/2006/relationships" xmlns:p="http://schemas.openxmlformats.org/presentationml/2006/main">
  <p:tag name="NUM" val="58"/>
</p:tagLst>
</file>

<file path=ppt/tags/tag114.xml><?xml version="1.0" encoding="utf-8"?>
<p:tagLst xmlns:a="http://schemas.openxmlformats.org/drawingml/2006/main" xmlns:r="http://schemas.openxmlformats.org/officeDocument/2006/relationships" xmlns:p="http://schemas.openxmlformats.org/presentationml/2006/main">
  <p:tag name="NUM" val="59"/>
</p:tagLst>
</file>

<file path=ppt/tags/tag115.xml><?xml version="1.0" encoding="utf-8"?>
<p:tagLst xmlns:a="http://schemas.openxmlformats.org/drawingml/2006/main" xmlns:r="http://schemas.openxmlformats.org/officeDocument/2006/relationships" xmlns:p="http://schemas.openxmlformats.org/presentationml/2006/main">
  <p:tag name="NUM" val="60"/>
</p:tagLst>
</file>

<file path=ppt/tags/tag116.xml><?xml version="1.0" encoding="utf-8"?>
<p:tagLst xmlns:a="http://schemas.openxmlformats.org/drawingml/2006/main" xmlns:r="http://schemas.openxmlformats.org/officeDocument/2006/relationships" xmlns:p="http://schemas.openxmlformats.org/presentationml/2006/main">
  <p:tag name="NUM" val="61"/>
</p:tagLst>
</file>

<file path=ppt/tags/tag117.xml><?xml version="1.0" encoding="utf-8"?>
<p:tagLst xmlns:a="http://schemas.openxmlformats.org/drawingml/2006/main" xmlns:r="http://schemas.openxmlformats.org/officeDocument/2006/relationships" xmlns:p="http://schemas.openxmlformats.org/presentationml/2006/main">
  <p:tag name="NUM" val="62"/>
</p:tagLst>
</file>

<file path=ppt/tags/tag118.xml><?xml version="1.0" encoding="utf-8"?>
<p:tagLst xmlns:a="http://schemas.openxmlformats.org/drawingml/2006/main" xmlns:r="http://schemas.openxmlformats.org/officeDocument/2006/relationships" xmlns:p="http://schemas.openxmlformats.org/presentationml/2006/main">
  <p:tag name="NUM" val="63"/>
</p:tagLst>
</file>

<file path=ppt/tags/tag119.xml><?xml version="1.0" encoding="utf-8"?>
<p:tagLst xmlns:a="http://schemas.openxmlformats.org/drawingml/2006/main" xmlns:r="http://schemas.openxmlformats.org/officeDocument/2006/relationships" xmlns:p="http://schemas.openxmlformats.org/presentationml/2006/main">
  <p:tag name="NUM" val="64"/>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20.xml><?xml version="1.0" encoding="utf-8"?>
<p:tagLst xmlns:a="http://schemas.openxmlformats.org/drawingml/2006/main" xmlns:r="http://schemas.openxmlformats.org/officeDocument/2006/relationships" xmlns:p="http://schemas.openxmlformats.org/presentationml/2006/main">
  <p:tag name="NUM" val="65"/>
</p:tagLst>
</file>

<file path=ppt/tags/tag121.xml><?xml version="1.0" encoding="utf-8"?>
<p:tagLst xmlns:a="http://schemas.openxmlformats.org/drawingml/2006/main" xmlns:r="http://schemas.openxmlformats.org/officeDocument/2006/relationships" xmlns:p="http://schemas.openxmlformats.org/presentationml/2006/main">
  <p:tag name="NUM" val="66"/>
</p:tagLst>
</file>

<file path=ppt/tags/tag122.xml><?xml version="1.0" encoding="utf-8"?>
<p:tagLst xmlns:a="http://schemas.openxmlformats.org/drawingml/2006/main" xmlns:r="http://schemas.openxmlformats.org/officeDocument/2006/relationships" xmlns:p="http://schemas.openxmlformats.org/presentationml/2006/main">
  <p:tag name="NUM" val="67"/>
</p:tagLst>
</file>

<file path=ppt/tags/tag123.xml><?xml version="1.0" encoding="utf-8"?>
<p:tagLst xmlns:a="http://schemas.openxmlformats.org/drawingml/2006/main" xmlns:r="http://schemas.openxmlformats.org/officeDocument/2006/relationships" xmlns:p="http://schemas.openxmlformats.org/presentationml/2006/main">
  <p:tag name="NUM" val="68"/>
</p:tagLst>
</file>

<file path=ppt/tags/tag124.xml><?xml version="1.0" encoding="utf-8"?>
<p:tagLst xmlns:a="http://schemas.openxmlformats.org/drawingml/2006/main" xmlns:r="http://schemas.openxmlformats.org/officeDocument/2006/relationships" xmlns:p="http://schemas.openxmlformats.org/presentationml/2006/main">
  <p:tag name="NUM" val="69"/>
</p:tagLst>
</file>

<file path=ppt/tags/tag125.xml><?xml version="1.0" encoding="utf-8"?>
<p:tagLst xmlns:a="http://schemas.openxmlformats.org/drawingml/2006/main" xmlns:r="http://schemas.openxmlformats.org/officeDocument/2006/relationships" xmlns:p="http://schemas.openxmlformats.org/presentationml/2006/main">
  <p:tag name="NUM" val="1"/>
</p:tagLst>
</file>

<file path=ppt/tags/tag126.xml><?xml version="1.0" encoding="utf-8"?>
<p:tagLst xmlns:a="http://schemas.openxmlformats.org/drawingml/2006/main" xmlns:r="http://schemas.openxmlformats.org/officeDocument/2006/relationships" xmlns:p="http://schemas.openxmlformats.org/presentationml/2006/main">
  <p:tag name="NUM" val="2"/>
</p:tagLst>
</file>

<file path=ppt/tags/tag127.xml><?xml version="1.0" encoding="utf-8"?>
<p:tagLst xmlns:a="http://schemas.openxmlformats.org/drawingml/2006/main" xmlns:r="http://schemas.openxmlformats.org/officeDocument/2006/relationships" xmlns:p="http://schemas.openxmlformats.org/presentationml/2006/main">
  <p:tag name="NUM" val="3"/>
</p:tagLst>
</file>

<file path=ppt/tags/tag128.xml><?xml version="1.0" encoding="utf-8"?>
<p:tagLst xmlns:a="http://schemas.openxmlformats.org/drawingml/2006/main" xmlns:r="http://schemas.openxmlformats.org/officeDocument/2006/relationships" xmlns:p="http://schemas.openxmlformats.org/presentationml/2006/main">
  <p:tag name="NUM" val="4"/>
</p:tagLst>
</file>

<file path=ppt/tags/tag129.xml><?xml version="1.0" encoding="utf-8"?>
<p:tagLst xmlns:a="http://schemas.openxmlformats.org/drawingml/2006/main" xmlns:r="http://schemas.openxmlformats.org/officeDocument/2006/relationships" xmlns:p="http://schemas.openxmlformats.org/presentationml/2006/main">
  <p:tag name="NUM" val="5"/>
</p:tagLst>
</file>

<file path=ppt/tags/tag13.xml><?xml version="1.0" encoding="utf-8"?>
<p:tagLst xmlns:a="http://schemas.openxmlformats.org/drawingml/2006/main" xmlns:r="http://schemas.openxmlformats.org/officeDocument/2006/relationships" xmlns:p="http://schemas.openxmlformats.org/presentationml/2006/main">
  <p:tag name="NUM" val="5"/>
</p:tagLst>
</file>

<file path=ppt/tags/tag130.xml><?xml version="1.0" encoding="utf-8"?>
<p:tagLst xmlns:a="http://schemas.openxmlformats.org/drawingml/2006/main" xmlns:r="http://schemas.openxmlformats.org/officeDocument/2006/relationships" xmlns:p="http://schemas.openxmlformats.org/presentationml/2006/main">
  <p:tag name="NUM" val="6"/>
</p:tagLst>
</file>

<file path=ppt/tags/tag131.xml><?xml version="1.0" encoding="utf-8"?>
<p:tagLst xmlns:a="http://schemas.openxmlformats.org/drawingml/2006/main" xmlns:r="http://schemas.openxmlformats.org/officeDocument/2006/relationships" xmlns:p="http://schemas.openxmlformats.org/presentationml/2006/main">
  <p:tag name="NUM" val="7"/>
</p:tagLst>
</file>

<file path=ppt/tags/tag132.xml><?xml version="1.0" encoding="utf-8"?>
<p:tagLst xmlns:a="http://schemas.openxmlformats.org/drawingml/2006/main" xmlns:r="http://schemas.openxmlformats.org/officeDocument/2006/relationships" xmlns:p="http://schemas.openxmlformats.org/presentationml/2006/main">
  <p:tag name="NUM" val="8"/>
</p:tagLst>
</file>

<file path=ppt/tags/tag133.xml><?xml version="1.0" encoding="utf-8"?>
<p:tagLst xmlns:a="http://schemas.openxmlformats.org/drawingml/2006/main" xmlns:r="http://schemas.openxmlformats.org/officeDocument/2006/relationships" xmlns:p="http://schemas.openxmlformats.org/presentationml/2006/main">
  <p:tag name="NUM" val="9"/>
</p:tagLst>
</file>

<file path=ppt/tags/tag134.xml><?xml version="1.0" encoding="utf-8"?>
<p:tagLst xmlns:a="http://schemas.openxmlformats.org/drawingml/2006/main" xmlns:r="http://schemas.openxmlformats.org/officeDocument/2006/relationships" xmlns:p="http://schemas.openxmlformats.org/presentationml/2006/main">
  <p:tag name="NUM" val="10"/>
</p:tagLst>
</file>

<file path=ppt/tags/tag135.xml><?xml version="1.0" encoding="utf-8"?>
<p:tagLst xmlns:a="http://schemas.openxmlformats.org/drawingml/2006/main" xmlns:r="http://schemas.openxmlformats.org/officeDocument/2006/relationships" xmlns:p="http://schemas.openxmlformats.org/presentationml/2006/main">
  <p:tag name="NUM" val="11"/>
</p:tagLst>
</file>

<file path=ppt/tags/tag136.xml><?xml version="1.0" encoding="utf-8"?>
<p:tagLst xmlns:a="http://schemas.openxmlformats.org/drawingml/2006/main" xmlns:r="http://schemas.openxmlformats.org/officeDocument/2006/relationships" xmlns:p="http://schemas.openxmlformats.org/presentationml/2006/main">
  <p:tag name="NUM" val="12"/>
</p:tagLst>
</file>

<file path=ppt/tags/tag137.xml><?xml version="1.0" encoding="utf-8"?>
<p:tagLst xmlns:a="http://schemas.openxmlformats.org/drawingml/2006/main" xmlns:r="http://schemas.openxmlformats.org/officeDocument/2006/relationships" xmlns:p="http://schemas.openxmlformats.org/presentationml/2006/main">
  <p:tag name="NUM" val="13"/>
</p:tagLst>
</file>

<file path=ppt/tags/tag138.xml><?xml version="1.0" encoding="utf-8"?>
<p:tagLst xmlns:a="http://schemas.openxmlformats.org/drawingml/2006/main" xmlns:r="http://schemas.openxmlformats.org/officeDocument/2006/relationships" xmlns:p="http://schemas.openxmlformats.org/presentationml/2006/main">
  <p:tag name="NUM" val="14"/>
</p:tagLst>
</file>

<file path=ppt/tags/tag139.xml><?xml version="1.0" encoding="utf-8"?>
<p:tagLst xmlns:a="http://schemas.openxmlformats.org/drawingml/2006/main" xmlns:r="http://schemas.openxmlformats.org/officeDocument/2006/relationships" xmlns:p="http://schemas.openxmlformats.org/presentationml/2006/main">
  <p:tag name="NUM" val="15"/>
</p:tagLst>
</file>

<file path=ppt/tags/tag14.xml><?xml version="1.0" encoding="utf-8"?>
<p:tagLst xmlns:a="http://schemas.openxmlformats.org/drawingml/2006/main" xmlns:r="http://schemas.openxmlformats.org/officeDocument/2006/relationships" xmlns:p="http://schemas.openxmlformats.org/presentationml/2006/main">
  <p:tag name="NUM" val="6"/>
</p:tagLst>
</file>

<file path=ppt/tags/tag140.xml><?xml version="1.0" encoding="utf-8"?>
<p:tagLst xmlns:a="http://schemas.openxmlformats.org/drawingml/2006/main" xmlns:r="http://schemas.openxmlformats.org/officeDocument/2006/relationships" xmlns:p="http://schemas.openxmlformats.org/presentationml/2006/main">
  <p:tag name="NUM" val="16"/>
</p:tagLst>
</file>

<file path=ppt/tags/tag141.xml><?xml version="1.0" encoding="utf-8"?>
<p:tagLst xmlns:a="http://schemas.openxmlformats.org/drawingml/2006/main" xmlns:r="http://schemas.openxmlformats.org/officeDocument/2006/relationships" xmlns:p="http://schemas.openxmlformats.org/presentationml/2006/main">
  <p:tag name="NUM" val="17"/>
</p:tagLst>
</file>

<file path=ppt/tags/tag142.xml><?xml version="1.0" encoding="utf-8"?>
<p:tagLst xmlns:a="http://schemas.openxmlformats.org/drawingml/2006/main" xmlns:r="http://schemas.openxmlformats.org/officeDocument/2006/relationships" xmlns:p="http://schemas.openxmlformats.org/presentationml/2006/main">
  <p:tag name="NUM" val="18"/>
</p:tagLst>
</file>

<file path=ppt/tags/tag143.xml><?xml version="1.0" encoding="utf-8"?>
<p:tagLst xmlns:a="http://schemas.openxmlformats.org/drawingml/2006/main" xmlns:r="http://schemas.openxmlformats.org/officeDocument/2006/relationships" xmlns:p="http://schemas.openxmlformats.org/presentationml/2006/main">
  <p:tag name="NUM" val="19"/>
</p:tagLst>
</file>

<file path=ppt/tags/tag144.xml><?xml version="1.0" encoding="utf-8"?>
<p:tagLst xmlns:a="http://schemas.openxmlformats.org/drawingml/2006/main" xmlns:r="http://schemas.openxmlformats.org/officeDocument/2006/relationships" xmlns:p="http://schemas.openxmlformats.org/presentationml/2006/main">
  <p:tag name="NUM" val="20"/>
</p:tagLst>
</file>

<file path=ppt/tags/tag145.xml><?xml version="1.0" encoding="utf-8"?>
<p:tagLst xmlns:a="http://schemas.openxmlformats.org/drawingml/2006/main" xmlns:r="http://schemas.openxmlformats.org/officeDocument/2006/relationships" xmlns:p="http://schemas.openxmlformats.org/presentationml/2006/main">
  <p:tag name="NUM" val="21"/>
</p:tagLst>
</file>

<file path=ppt/tags/tag146.xml><?xml version="1.0" encoding="utf-8"?>
<p:tagLst xmlns:a="http://schemas.openxmlformats.org/drawingml/2006/main" xmlns:r="http://schemas.openxmlformats.org/officeDocument/2006/relationships" xmlns:p="http://schemas.openxmlformats.org/presentationml/2006/main">
  <p:tag name="NUM" val="1"/>
</p:tagLst>
</file>

<file path=ppt/tags/tag147.xml><?xml version="1.0" encoding="utf-8"?>
<p:tagLst xmlns:a="http://schemas.openxmlformats.org/drawingml/2006/main" xmlns:r="http://schemas.openxmlformats.org/officeDocument/2006/relationships" xmlns:p="http://schemas.openxmlformats.org/presentationml/2006/main">
  <p:tag name="NUM" val="2"/>
</p:tagLst>
</file>

<file path=ppt/tags/tag148.xml><?xml version="1.0" encoding="utf-8"?>
<p:tagLst xmlns:a="http://schemas.openxmlformats.org/drawingml/2006/main" xmlns:r="http://schemas.openxmlformats.org/officeDocument/2006/relationships" xmlns:p="http://schemas.openxmlformats.org/presentationml/2006/main">
  <p:tag name="NUM" val="3"/>
</p:tagLst>
</file>

<file path=ppt/tags/tag149.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7"/>
</p:tagLst>
</file>

<file path=ppt/tags/tag150.xml><?xml version="1.0" encoding="utf-8"?>
<p:tagLst xmlns:a="http://schemas.openxmlformats.org/drawingml/2006/main" xmlns:r="http://schemas.openxmlformats.org/officeDocument/2006/relationships" xmlns:p="http://schemas.openxmlformats.org/presentationml/2006/main">
  <p:tag name="NUM" val="5"/>
</p:tagLst>
</file>

<file path=ppt/tags/tag151.xml><?xml version="1.0" encoding="utf-8"?>
<p:tagLst xmlns:a="http://schemas.openxmlformats.org/drawingml/2006/main" xmlns:r="http://schemas.openxmlformats.org/officeDocument/2006/relationships" xmlns:p="http://schemas.openxmlformats.org/presentationml/2006/main">
  <p:tag name="NUM" val="6"/>
</p:tagLst>
</file>

<file path=ppt/tags/tag152.xml><?xml version="1.0" encoding="utf-8"?>
<p:tagLst xmlns:a="http://schemas.openxmlformats.org/drawingml/2006/main" xmlns:r="http://schemas.openxmlformats.org/officeDocument/2006/relationships" xmlns:p="http://schemas.openxmlformats.org/presentationml/2006/main">
  <p:tag name="NUM" val="7"/>
</p:tagLst>
</file>

<file path=ppt/tags/tag153.xml><?xml version="1.0" encoding="utf-8"?>
<p:tagLst xmlns:a="http://schemas.openxmlformats.org/drawingml/2006/main" xmlns:r="http://schemas.openxmlformats.org/officeDocument/2006/relationships" xmlns:p="http://schemas.openxmlformats.org/presentationml/2006/main">
  <p:tag name="NUM" val="8"/>
</p:tagLst>
</file>

<file path=ppt/tags/tag154.xml><?xml version="1.0" encoding="utf-8"?>
<p:tagLst xmlns:a="http://schemas.openxmlformats.org/drawingml/2006/main" xmlns:r="http://schemas.openxmlformats.org/officeDocument/2006/relationships" xmlns:p="http://schemas.openxmlformats.org/presentationml/2006/main">
  <p:tag name="NUM" val="9"/>
</p:tagLst>
</file>

<file path=ppt/tags/tag155.xml><?xml version="1.0" encoding="utf-8"?>
<p:tagLst xmlns:a="http://schemas.openxmlformats.org/drawingml/2006/main" xmlns:r="http://schemas.openxmlformats.org/officeDocument/2006/relationships" xmlns:p="http://schemas.openxmlformats.org/presentationml/2006/main">
  <p:tag name="NUM" val="10"/>
</p:tagLst>
</file>

<file path=ppt/tags/tag156.xml><?xml version="1.0" encoding="utf-8"?>
<p:tagLst xmlns:a="http://schemas.openxmlformats.org/drawingml/2006/main" xmlns:r="http://schemas.openxmlformats.org/officeDocument/2006/relationships" xmlns:p="http://schemas.openxmlformats.org/presentationml/2006/main">
  <p:tag name="NUM" val="11"/>
</p:tagLst>
</file>

<file path=ppt/tags/tag157.xml><?xml version="1.0" encoding="utf-8"?>
<p:tagLst xmlns:a="http://schemas.openxmlformats.org/drawingml/2006/main" xmlns:r="http://schemas.openxmlformats.org/officeDocument/2006/relationships" xmlns:p="http://schemas.openxmlformats.org/presentationml/2006/main">
  <p:tag name="NUM" val="12"/>
</p:tagLst>
</file>

<file path=ppt/tags/tag158.xml><?xml version="1.0" encoding="utf-8"?>
<p:tagLst xmlns:a="http://schemas.openxmlformats.org/drawingml/2006/main" xmlns:r="http://schemas.openxmlformats.org/officeDocument/2006/relationships" xmlns:p="http://schemas.openxmlformats.org/presentationml/2006/main">
  <p:tag name="NUM" val="13"/>
</p:tagLst>
</file>

<file path=ppt/tags/tag159.xml><?xml version="1.0" encoding="utf-8"?>
<p:tagLst xmlns:a="http://schemas.openxmlformats.org/drawingml/2006/main" xmlns:r="http://schemas.openxmlformats.org/officeDocument/2006/relationships" xmlns:p="http://schemas.openxmlformats.org/presentationml/2006/main">
  <p:tag name="NUM" val="14"/>
</p:tagLst>
</file>

<file path=ppt/tags/tag16.xml><?xml version="1.0" encoding="utf-8"?>
<p:tagLst xmlns:a="http://schemas.openxmlformats.org/drawingml/2006/main" xmlns:r="http://schemas.openxmlformats.org/officeDocument/2006/relationships" xmlns:p="http://schemas.openxmlformats.org/presentationml/2006/main">
  <p:tag name="NUM" val="8"/>
</p:tagLst>
</file>

<file path=ppt/tags/tag160.xml><?xml version="1.0" encoding="utf-8"?>
<p:tagLst xmlns:a="http://schemas.openxmlformats.org/drawingml/2006/main" xmlns:r="http://schemas.openxmlformats.org/officeDocument/2006/relationships" xmlns:p="http://schemas.openxmlformats.org/presentationml/2006/main">
  <p:tag name="NUM" val="15"/>
</p:tagLst>
</file>

<file path=ppt/tags/tag161.xml><?xml version="1.0" encoding="utf-8"?>
<p:tagLst xmlns:a="http://schemas.openxmlformats.org/drawingml/2006/main" xmlns:r="http://schemas.openxmlformats.org/officeDocument/2006/relationships" xmlns:p="http://schemas.openxmlformats.org/presentationml/2006/main">
  <p:tag name="NUM" val="16"/>
</p:tagLst>
</file>

<file path=ppt/tags/tag162.xml><?xml version="1.0" encoding="utf-8"?>
<p:tagLst xmlns:a="http://schemas.openxmlformats.org/drawingml/2006/main" xmlns:r="http://schemas.openxmlformats.org/officeDocument/2006/relationships" xmlns:p="http://schemas.openxmlformats.org/presentationml/2006/main">
  <p:tag name="NUM" val="17"/>
</p:tagLst>
</file>

<file path=ppt/tags/tag163.xml><?xml version="1.0" encoding="utf-8"?>
<p:tagLst xmlns:a="http://schemas.openxmlformats.org/drawingml/2006/main" xmlns:r="http://schemas.openxmlformats.org/officeDocument/2006/relationships" xmlns:p="http://schemas.openxmlformats.org/presentationml/2006/main">
  <p:tag name="NUM" val="1"/>
</p:tagLst>
</file>

<file path=ppt/tags/tag164.xml><?xml version="1.0" encoding="utf-8"?>
<p:tagLst xmlns:a="http://schemas.openxmlformats.org/drawingml/2006/main" xmlns:r="http://schemas.openxmlformats.org/officeDocument/2006/relationships" xmlns:p="http://schemas.openxmlformats.org/presentationml/2006/main">
  <p:tag name="NUM" val="2"/>
</p:tagLst>
</file>

<file path=ppt/tags/tag165.xml><?xml version="1.0" encoding="utf-8"?>
<p:tagLst xmlns:a="http://schemas.openxmlformats.org/drawingml/2006/main" xmlns:r="http://schemas.openxmlformats.org/officeDocument/2006/relationships" xmlns:p="http://schemas.openxmlformats.org/presentationml/2006/main">
  <p:tag name="NUM" val="3"/>
</p:tagLst>
</file>

<file path=ppt/tags/tag166.xml><?xml version="1.0" encoding="utf-8"?>
<p:tagLst xmlns:a="http://schemas.openxmlformats.org/drawingml/2006/main" xmlns:r="http://schemas.openxmlformats.org/officeDocument/2006/relationships" xmlns:p="http://schemas.openxmlformats.org/presentationml/2006/main">
  <p:tag name="NUM" val="4"/>
</p:tagLst>
</file>

<file path=ppt/tags/tag167.xml><?xml version="1.0" encoding="utf-8"?>
<p:tagLst xmlns:a="http://schemas.openxmlformats.org/drawingml/2006/main" xmlns:r="http://schemas.openxmlformats.org/officeDocument/2006/relationships" xmlns:p="http://schemas.openxmlformats.org/presentationml/2006/main">
  <p:tag name="NUM" val="5"/>
</p:tagLst>
</file>

<file path=ppt/tags/tag168.xml><?xml version="1.0" encoding="utf-8"?>
<p:tagLst xmlns:a="http://schemas.openxmlformats.org/drawingml/2006/main" xmlns:r="http://schemas.openxmlformats.org/officeDocument/2006/relationships" xmlns:p="http://schemas.openxmlformats.org/presentationml/2006/main">
  <p:tag name="NUM" val="6"/>
</p:tagLst>
</file>

<file path=ppt/tags/tag169.xml><?xml version="1.0" encoding="utf-8"?>
<p:tagLst xmlns:a="http://schemas.openxmlformats.org/drawingml/2006/main" xmlns:r="http://schemas.openxmlformats.org/officeDocument/2006/relationships" xmlns:p="http://schemas.openxmlformats.org/presentationml/2006/main">
  <p:tag name="NUM" val="7"/>
</p:tagLst>
</file>

<file path=ppt/tags/tag17.xml><?xml version="1.0" encoding="utf-8"?>
<p:tagLst xmlns:a="http://schemas.openxmlformats.org/drawingml/2006/main" xmlns:r="http://schemas.openxmlformats.org/officeDocument/2006/relationships" xmlns:p="http://schemas.openxmlformats.org/presentationml/2006/main">
  <p:tag name="NUM" val="9"/>
</p:tagLst>
</file>

<file path=ppt/tags/tag170.xml><?xml version="1.0" encoding="utf-8"?>
<p:tagLst xmlns:a="http://schemas.openxmlformats.org/drawingml/2006/main" xmlns:r="http://schemas.openxmlformats.org/officeDocument/2006/relationships" xmlns:p="http://schemas.openxmlformats.org/presentationml/2006/main">
  <p:tag name="NUM" val="8"/>
</p:tagLst>
</file>

<file path=ppt/tags/tag171.xml><?xml version="1.0" encoding="utf-8"?>
<p:tagLst xmlns:a="http://schemas.openxmlformats.org/drawingml/2006/main" xmlns:r="http://schemas.openxmlformats.org/officeDocument/2006/relationships" xmlns:p="http://schemas.openxmlformats.org/presentationml/2006/main">
  <p:tag name="NUM" val="9"/>
</p:tagLst>
</file>

<file path=ppt/tags/tag172.xml><?xml version="1.0" encoding="utf-8"?>
<p:tagLst xmlns:a="http://schemas.openxmlformats.org/drawingml/2006/main" xmlns:r="http://schemas.openxmlformats.org/officeDocument/2006/relationships" xmlns:p="http://schemas.openxmlformats.org/presentationml/2006/main">
  <p:tag name="NUM" val="10"/>
</p:tagLst>
</file>

<file path=ppt/tags/tag173.xml><?xml version="1.0" encoding="utf-8"?>
<p:tagLst xmlns:a="http://schemas.openxmlformats.org/drawingml/2006/main" xmlns:r="http://schemas.openxmlformats.org/officeDocument/2006/relationships" xmlns:p="http://schemas.openxmlformats.org/presentationml/2006/main">
  <p:tag name="NUM" val="11"/>
</p:tagLst>
</file>

<file path=ppt/tags/tag174.xml><?xml version="1.0" encoding="utf-8"?>
<p:tagLst xmlns:a="http://schemas.openxmlformats.org/drawingml/2006/main" xmlns:r="http://schemas.openxmlformats.org/officeDocument/2006/relationships" xmlns:p="http://schemas.openxmlformats.org/presentationml/2006/main">
  <p:tag name="NUM" val="12"/>
</p:tagLst>
</file>

<file path=ppt/tags/tag175.xml><?xml version="1.0" encoding="utf-8"?>
<p:tagLst xmlns:a="http://schemas.openxmlformats.org/drawingml/2006/main" xmlns:r="http://schemas.openxmlformats.org/officeDocument/2006/relationships" xmlns:p="http://schemas.openxmlformats.org/presentationml/2006/main">
  <p:tag name="NUM" val="13"/>
</p:tagLst>
</file>

<file path=ppt/tags/tag176.xml><?xml version="1.0" encoding="utf-8"?>
<p:tagLst xmlns:a="http://schemas.openxmlformats.org/drawingml/2006/main" xmlns:r="http://schemas.openxmlformats.org/officeDocument/2006/relationships" xmlns:p="http://schemas.openxmlformats.org/presentationml/2006/main">
  <p:tag name="NUM" val="14"/>
</p:tagLst>
</file>

<file path=ppt/tags/tag177.xml><?xml version="1.0" encoding="utf-8"?>
<p:tagLst xmlns:a="http://schemas.openxmlformats.org/drawingml/2006/main" xmlns:r="http://schemas.openxmlformats.org/officeDocument/2006/relationships" xmlns:p="http://schemas.openxmlformats.org/presentationml/2006/main">
  <p:tag name="NUM" val="15"/>
</p:tagLst>
</file>

<file path=ppt/tags/tag178.xml><?xml version="1.0" encoding="utf-8"?>
<p:tagLst xmlns:a="http://schemas.openxmlformats.org/drawingml/2006/main" xmlns:r="http://schemas.openxmlformats.org/officeDocument/2006/relationships" xmlns:p="http://schemas.openxmlformats.org/presentationml/2006/main">
  <p:tag name="NUM" val="16"/>
</p:tagLst>
</file>

<file path=ppt/tags/tag179.xml><?xml version="1.0" encoding="utf-8"?>
<p:tagLst xmlns:a="http://schemas.openxmlformats.org/drawingml/2006/main" xmlns:r="http://schemas.openxmlformats.org/officeDocument/2006/relationships" xmlns:p="http://schemas.openxmlformats.org/presentationml/2006/main">
  <p:tag name="NUM" val="17"/>
</p:tagLst>
</file>

<file path=ppt/tags/tag18.xml><?xml version="1.0" encoding="utf-8"?>
<p:tagLst xmlns:a="http://schemas.openxmlformats.org/drawingml/2006/main" xmlns:r="http://schemas.openxmlformats.org/officeDocument/2006/relationships" xmlns:p="http://schemas.openxmlformats.org/presentationml/2006/main">
  <p:tag name="NUM" val="10"/>
</p:tagLst>
</file>

<file path=ppt/tags/tag180.xml><?xml version="1.0" encoding="utf-8"?>
<p:tagLst xmlns:a="http://schemas.openxmlformats.org/drawingml/2006/main" xmlns:r="http://schemas.openxmlformats.org/officeDocument/2006/relationships" xmlns:p="http://schemas.openxmlformats.org/presentationml/2006/main">
  <p:tag name="NUM" val="18"/>
</p:tagLst>
</file>

<file path=ppt/tags/tag181.xml><?xml version="1.0" encoding="utf-8"?>
<p:tagLst xmlns:a="http://schemas.openxmlformats.org/drawingml/2006/main" xmlns:r="http://schemas.openxmlformats.org/officeDocument/2006/relationships" xmlns:p="http://schemas.openxmlformats.org/presentationml/2006/main">
  <p:tag name="NUM" val="19"/>
</p:tagLst>
</file>

<file path=ppt/tags/tag182.xml><?xml version="1.0" encoding="utf-8"?>
<p:tagLst xmlns:a="http://schemas.openxmlformats.org/drawingml/2006/main" xmlns:r="http://schemas.openxmlformats.org/officeDocument/2006/relationships" xmlns:p="http://schemas.openxmlformats.org/presentationml/2006/main">
  <p:tag name="NUM" val="20"/>
</p:tagLst>
</file>

<file path=ppt/tags/tag183.xml><?xml version="1.0" encoding="utf-8"?>
<p:tagLst xmlns:a="http://schemas.openxmlformats.org/drawingml/2006/main" xmlns:r="http://schemas.openxmlformats.org/officeDocument/2006/relationships" xmlns:p="http://schemas.openxmlformats.org/presentationml/2006/main">
  <p:tag name="NUM" val="21"/>
</p:tagLst>
</file>

<file path=ppt/tags/tag184.xml><?xml version="1.0" encoding="utf-8"?>
<p:tagLst xmlns:a="http://schemas.openxmlformats.org/drawingml/2006/main" xmlns:r="http://schemas.openxmlformats.org/officeDocument/2006/relationships" xmlns:p="http://schemas.openxmlformats.org/presentationml/2006/main">
  <p:tag name="NUM" val="22"/>
</p:tagLst>
</file>

<file path=ppt/tags/tag185.xml><?xml version="1.0" encoding="utf-8"?>
<p:tagLst xmlns:a="http://schemas.openxmlformats.org/drawingml/2006/main" xmlns:r="http://schemas.openxmlformats.org/officeDocument/2006/relationships" xmlns:p="http://schemas.openxmlformats.org/presentationml/2006/main">
  <p:tag name="NUM" val="23"/>
</p:tagLst>
</file>

<file path=ppt/tags/tag186.xml><?xml version="1.0" encoding="utf-8"?>
<p:tagLst xmlns:a="http://schemas.openxmlformats.org/drawingml/2006/main" xmlns:r="http://schemas.openxmlformats.org/officeDocument/2006/relationships" xmlns:p="http://schemas.openxmlformats.org/presentationml/2006/main">
  <p:tag name="NUM" val="24"/>
</p:tagLst>
</file>

<file path=ppt/tags/tag187.xml><?xml version="1.0" encoding="utf-8"?>
<p:tagLst xmlns:a="http://schemas.openxmlformats.org/drawingml/2006/main" xmlns:r="http://schemas.openxmlformats.org/officeDocument/2006/relationships" xmlns:p="http://schemas.openxmlformats.org/presentationml/2006/main">
  <p:tag name="NUM" val="25"/>
</p:tagLst>
</file>

<file path=ppt/tags/tag188.xml><?xml version="1.0" encoding="utf-8"?>
<p:tagLst xmlns:a="http://schemas.openxmlformats.org/drawingml/2006/main" xmlns:r="http://schemas.openxmlformats.org/officeDocument/2006/relationships" xmlns:p="http://schemas.openxmlformats.org/presentationml/2006/main">
  <p:tag name="NUM" val="26"/>
</p:tagLst>
</file>

<file path=ppt/tags/tag189.xml><?xml version="1.0" encoding="utf-8"?>
<p:tagLst xmlns:a="http://schemas.openxmlformats.org/drawingml/2006/main" xmlns:r="http://schemas.openxmlformats.org/officeDocument/2006/relationships" xmlns:p="http://schemas.openxmlformats.org/presentationml/2006/main">
  <p:tag name="NUM" val="27"/>
</p:tagLst>
</file>

<file path=ppt/tags/tag19.xml><?xml version="1.0" encoding="utf-8"?>
<p:tagLst xmlns:a="http://schemas.openxmlformats.org/drawingml/2006/main" xmlns:r="http://schemas.openxmlformats.org/officeDocument/2006/relationships" xmlns:p="http://schemas.openxmlformats.org/presentationml/2006/main">
  <p:tag name="NUM" val="11"/>
</p:tagLst>
</file>

<file path=ppt/tags/tag190.xml><?xml version="1.0" encoding="utf-8"?>
<p:tagLst xmlns:a="http://schemas.openxmlformats.org/drawingml/2006/main" xmlns:r="http://schemas.openxmlformats.org/officeDocument/2006/relationships" xmlns:p="http://schemas.openxmlformats.org/presentationml/2006/main">
  <p:tag name="NUM" val="1"/>
</p:tagLst>
</file>

<file path=ppt/tags/tag191.xml><?xml version="1.0" encoding="utf-8"?>
<p:tagLst xmlns:a="http://schemas.openxmlformats.org/drawingml/2006/main" xmlns:r="http://schemas.openxmlformats.org/officeDocument/2006/relationships" xmlns:p="http://schemas.openxmlformats.org/presentationml/2006/main">
  <p:tag name="NUM" val="2"/>
</p:tagLst>
</file>

<file path=ppt/tags/tag192.xml><?xml version="1.0" encoding="utf-8"?>
<p:tagLst xmlns:a="http://schemas.openxmlformats.org/drawingml/2006/main" xmlns:r="http://schemas.openxmlformats.org/officeDocument/2006/relationships" xmlns:p="http://schemas.openxmlformats.org/presentationml/2006/main">
  <p:tag name="NUM" val="3"/>
</p:tagLst>
</file>

<file path=ppt/tags/tag193.xml><?xml version="1.0" encoding="utf-8"?>
<p:tagLst xmlns:a="http://schemas.openxmlformats.org/drawingml/2006/main" xmlns:r="http://schemas.openxmlformats.org/officeDocument/2006/relationships" xmlns:p="http://schemas.openxmlformats.org/presentationml/2006/main">
  <p:tag name="NUM" val="4"/>
</p:tagLst>
</file>

<file path=ppt/tags/tag194.xml><?xml version="1.0" encoding="utf-8"?>
<p:tagLst xmlns:a="http://schemas.openxmlformats.org/drawingml/2006/main" xmlns:r="http://schemas.openxmlformats.org/officeDocument/2006/relationships" xmlns:p="http://schemas.openxmlformats.org/presentationml/2006/main">
  <p:tag name="NUM" val="5"/>
</p:tagLst>
</file>

<file path=ppt/tags/tag195.xml><?xml version="1.0" encoding="utf-8"?>
<p:tagLst xmlns:a="http://schemas.openxmlformats.org/drawingml/2006/main" xmlns:r="http://schemas.openxmlformats.org/officeDocument/2006/relationships" xmlns:p="http://schemas.openxmlformats.org/presentationml/2006/main">
  <p:tag name="NUM" val="6"/>
</p:tagLst>
</file>

<file path=ppt/tags/tag196.xml><?xml version="1.0" encoding="utf-8"?>
<p:tagLst xmlns:a="http://schemas.openxmlformats.org/drawingml/2006/main" xmlns:r="http://schemas.openxmlformats.org/officeDocument/2006/relationships" xmlns:p="http://schemas.openxmlformats.org/presentationml/2006/main">
  <p:tag name="NUM" val="7"/>
</p:tagLst>
</file>

<file path=ppt/tags/tag197.xml><?xml version="1.0" encoding="utf-8"?>
<p:tagLst xmlns:a="http://schemas.openxmlformats.org/drawingml/2006/main" xmlns:r="http://schemas.openxmlformats.org/officeDocument/2006/relationships" xmlns:p="http://schemas.openxmlformats.org/presentationml/2006/main">
  <p:tag name="NUM" val="8"/>
</p:tagLst>
</file>

<file path=ppt/tags/tag198.xml><?xml version="1.0" encoding="utf-8"?>
<p:tagLst xmlns:a="http://schemas.openxmlformats.org/drawingml/2006/main" xmlns:r="http://schemas.openxmlformats.org/officeDocument/2006/relationships" xmlns:p="http://schemas.openxmlformats.org/presentationml/2006/main">
  <p:tag name="NUM" val="9"/>
</p:tagLst>
</file>

<file path=ppt/tags/tag199.xml><?xml version="1.0" encoding="utf-8"?>
<p:tagLst xmlns:a="http://schemas.openxmlformats.org/drawingml/2006/main" xmlns:r="http://schemas.openxmlformats.org/officeDocument/2006/relationships" xmlns:p="http://schemas.openxmlformats.org/presentationml/2006/main">
  <p:tag name="NUM" val="10"/>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2"/>
</p:tagLst>
</file>

<file path=ppt/tags/tag200.xml><?xml version="1.0" encoding="utf-8"?>
<p:tagLst xmlns:a="http://schemas.openxmlformats.org/drawingml/2006/main" xmlns:r="http://schemas.openxmlformats.org/officeDocument/2006/relationships" xmlns:p="http://schemas.openxmlformats.org/presentationml/2006/main">
  <p:tag name="NUM" val="11"/>
</p:tagLst>
</file>

<file path=ppt/tags/tag201.xml><?xml version="1.0" encoding="utf-8"?>
<p:tagLst xmlns:a="http://schemas.openxmlformats.org/drawingml/2006/main" xmlns:r="http://schemas.openxmlformats.org/officeDocument/2006/relationships" xmlns:p="http://schemas.openxmlformats.org/presentationml/2006/main">
  <p:tag name="NUM" val="12"/>
</p:tagLst>
</file>

<file path=ppt/tags/tag202.xml><?xml version="1.0" encoding="utf-8"?>
<p:tagLst xmlns:a="http://schemas.openxmlformats.org/drawingml/2006/main" xmlns:r="http://schemas.openxmlformats.org/officeDocument/2006/relationships" xmlns:p="http://schemas.openxmlformats.org/presentationml/2006/main">
  <p:tag name="NUM" val="13"/>
</p:tagLst>
</file>

<file path=ppt/tags/tag203.xml><?xml version="1.0" encoding="utf-8"?>
<p:tagLst xmlns:a="http://schemas.openxmlformats.org/drawingml/2006/main" xmlns:r="http://schemas.openxmlformats.org/officeDocument/2006/relationships" xmlns:p="http://schemas.openxmlformats.org/presentationml/2006/main">
  <p:tag name="NUM" val="14"/>
</p:tagLst>
</file>

<file path=ppt/tags/tag204.xml><?xml version="1.0" encoding="utf-8"?>
<p:tagLst xmlns:a="http://schemas.openxmlformats.org/drawingml/2006/main" xmlns:r="http://schemas.openxmlformats.org/officeDocument/2006/relationships" xmlns:p="http://schemas.openxmlformats.org/presentationml/2006/main">
  <p:tag name="NUM" val="15"/>
</p:tagLst>
</file>

<file path=ppt/tags/tag205.xml><?xml version="1.0" encoding="utf-8"?>
<p:tagLst xmlns:a="http://schemas.openxmlformats.org/drawingml/2006/main" xmlns:r="http://schemas.openxmlformats.org/officeDocument/2006/relationships" xmlns:p="http://schemas.openxmlformats.org/presentationml/2006/main">
  <p:tag name="NUM" val="16"/>
</p:tagLst>
</file>

<file path=ppt/tags/tag206.xml><?xml version="1.0" encoding="utf-8"?>
<p:tagLst xmlns:a="http://schemas.openxmlformats.org/drawingml/2006/main" xmlns:r="http://schemas.openxmlformats.org/officeDocument/2006/relationships" xmlns:p="http://schemas.openxmlformats.org/presentationml/2006/main">
  <p:tag name="NUM" val="17"/>
</p:tagLst>
</file>

<file path=ppt/tags/tag207.xml><?xml version="1.0" encoding="utf-8"?>
<p:tagLst xmlns:a="http://schemas.openxmlformats.org/drawingml/2006/main" xmlns:r="http://schemas.openxmlformats.org/officeDocument/2006/relationships" xmlns:p="http://schemas.openxmlformats.org/presentationml/2006/main">
  <p:tag name="NUM" val="18"/>
</p:tagLst>
</file>

<file path=ppt/tags/tag208.xml><?xml version="1.0" encoding="utf-8"?>
<p:tagLst xmlns:a="http://schemas.openxmlformats.org/drawingml/2006/main" xmlns:r="http://schemas.openxmlformats.org/officeDocument/2006/relationships" xmlns:p="http://schemas.openxmlformats.org/presentationml/2006/main">
  <p:tag name="NUM" val="19"/>
</p:tagLst>
</file>

<file path=ppt/tags/tag209.xml><?xml version="1.0" encoding="utf-8"?>
<p:tagLst xmlns:a="http://schemas.openxmlformats.org/drawingml/2006/main" xmlns:r="http://schemas.openxmlformats.org/officeDocument/2006/relationships" xmlns:p="http://schemas.openxmlformats.org/presentationml/2006/main">
  <p:tag name="NUM" val="20"/>
</p:tagLst>
</file>

<file path=ppt/tags/tag21.xml><?xml version="1.0" encoding="utf-8"?>
<p:tagLst xmlns:a="http://schemas.openxmlformats.org/drawingml/2006/main" xmlns:r="http://schemas.openxmlformats.org/officeDocument/2006/relationships" xmlns:p="http://schemas.openxmlformats.org/presentationml/2006/main">
  <p:tag name="NUM" val="13"/>
</p:tagLst>
</file>

<file path=ppt/tags/tag210.xml><?xml version="1.0" encoding="utf-8"?>
<p:tagLst xmlns:a="http://schemas.openxmlformats.org/drawingml/2006/main" xmlns:r="http://schemas.openxmlformats.org/officeDocument/2006/relationships" xmlns:p="http://schemas.openxmlformats.org/presentationml/2006/main">
  <p:tag name="NUM" val="21"/>
</p:tagLst>
</file>

<file path=ppt/tags/tag211.xml><?xml version="1.0" encoding="utf-8"?>
<p:tagLst xmlns:a="http://schemas.openxmlformats.org/drawingml/2006/main" xmlns:r="http://schemas.openxmlformats.org/officeDocument/2006/relationships" xmlns:p="http://schemas.openxmlformats.org/presentationml/2006/main">
  <p:tag name="NUM" val="22"/>
</p:tagLst>
</file>

<file path=ppt/tags/tag212.xml><?xml version="1.0" encoding="utf-8"?>
<p:tagLst xmlns:a="http://schemas.openxmlformats.org/drawingml/2006/main" xmlns:r="http://schemas.openxmlformats.org/officeDocument/2006/relationships" xmlns:p="http://schemas.openxmlformats.org/presentationml/2006/main">
  <p:tag name="NUM" val="23"/>
</p:tagLst>
</file>

<file path=ppt/tags/tag213.xml><?xml version="1.0" encoding="utf-8"?>
<p:tagLst xmlns:a="http://schemas.openxmlformats.org/drawingml/2006/main" xmlns:r="http://schemas.openxmlformats.org/officeDocument/2006/relationships" xmlns:p="http://schemas.openxmlformats.org/presentationml/2006/main">
  <p:tag name="NUM" val="24"/>
</p:tagLst>
</file>

<file path=ppt/tags/tag214.xml><?xml version="1.0" encoding="utf-8"?>
<p:tagLst xmlns:a="http://schemas.openxmlformats.org/drawingml/2006/main" xmlns:r="http://schemas.openxmlformats.org/officeDocument/2006/relationships" xmlns:p="http://schemas.openxmlformats.org/presentationml/2006/main">
  <p:tag name="NUM" val="25"/>
</p:tagLst>
</file>

<file path=ppt/tags/tag215.xml><?xml version="1.0" encoding="utf-8"?>
<p:tagLst xmlns:a="http://schemas.openxmlformats.org/drawingml/2006/main" xmlns:r="http://schemas.openxmlformats.org/officeDocument/2006/relationships" xmlns:p="http://schemas.openxmlformats.org/presentationml/2006/main">
  <p:tag name="NUM" val="26"/>
</p:tagLst>
</file>

<file path=ppt/tags/tag216.xml><?xml version="1.0" encoding="utf-8"?>
<p:tagLst xmlns:a="http://schemas.openxmlformats.org/drawingml/2006/main" xmlns:r="http://schemas.openxmlformats.org/officeDocument/2006/relationships" xmlns:p="http://schemas.openxmlformats.org/presentationml/2006/main">
  <p:tag name="NUM" val="27"/>
</p:tagLst>
</file>

<file path=ppt/tags/tag217.xml><?xml version="1.0" encoding="utf-8"?>
<p:tagLst xmlns:a="http://schemas.openxmlformats.org/drawingml/2006/main" xmlns:r="http://schemas.openxmlformats.org/officeDocument/2006/relationships" xmlns:p="http://schemas.openxmlformats.org/presentationml/2006/main">
  <p:tag name="NUM" val="28"/>
</p:tagLst>
</file>

<file path=ppt/tags/tag218.xml><?xml version="1.0" encoding="utf-8"?>
<p:tagLst xmlns:a="http://schemas.openxmlformats.org/drawingml/2006/main" xmlns:r="http://schemas.openxmlformats.org/officeDocument/2006/relationships" xmlns:p="http://schemas.openxmlformats.org/presentationml/2006/main">
  <p:tag name="NUM" val="29"/>
</p:tagLst>
</file>

<file path=ppt/tags/tag219.xml><?xml version="1.0" encoding="utf-8"?>
<p:tagLst xmlns:a="http://schemas.openxmlformats.org/drawingml/2006/main" xmlns:r="http://schemas.openxmlformats.org/officeDocument/2006/relationships" xmlns:p="http://schemas.openxmlformats.org/presentationml/2006/main">
  <p:tag name="NUM" val="30"/>
</p:tagLst>
</file>

<file path=ppt/tags/tag22.xml><?xml version="1.0" encoding="utf-8"?>
<p:tagLst xmlns:a="http://schemas.openxmlformats.org/drawingml/2006/main" xmlns:r="http://schemas.openxmlformats.org/officeDocument/2006/relationships" xmlns:p="http://schemas.openxmlformats.org/presentationml/2006/main">
  <p:tag name="NUM" val="14"/>
</p:tagLst>
</file>

<file path=ppt/tags/tag220.xml><?xml version="1.0" encoding="utf-8"?>
<p:tagLst xmlns:a="http://schemas.openxmlformats.org/drawingml/2006/main" xmlns:r="http://schemas.openxmlformats.org/officeDocument/2006/relationships" xmlns:p="http://schemas.openxmlformats.org/presentationml/2006/main">
  <p:tag name="NUM" val="31"/>
</p:tagLst>
</file>

<file path=ppt/tags/tag221.xml><?xml version="1.0" encoding="utf-8"?>
<p:tagLst xmlns:a="http://schemas.openxmlformats.org/drawingml/2006/main" xmlns:r="http://schemas.openxmlformats.org/officeDocument/2006/relationships" xmlns:p="http://schemas.openxmlformats.org/presentationml/2006/main">
  <p:tag name="NUM" val="32"/>
</p:tagLst>
</file>

<file path=ppt/tags/tag222.xml><?xml version="1.0" encoding="utf-8"?>
<p:tagLst xmlns:a="http://schemas.openxmlformats.org/drawingml/2006/main" xmlns:r="http://schemas.openxmlformats.org/officeDocument/2006/relationships" xmlns:p="http://schemas.openxmlformats.org/presentationml/2006/main">
  <p:tag name="NUM" val="33"/>
</p:tagLst>
</file>

<file path=ppt/tags/tag223.xml><?xml version="1.0" encoding="utf-8"?>
<p:tagLst xmlns:a="http://schemas.openxmlformats.org/drawingml/2006/main" xmlns:r="http://schemas.openxmlformats.org/officeDocument/2006/relationships" xmlns:p="http://schemas.openxmlformats.org/presentationml/2006/main">
  <p:tag name="NUM" val="34"/>
</p:tagLst>
</file>

<file path=ppt/tags/tag224.xml><?xml version="1.0" encoding="utf-8"?>
<p:tagLst xmlns:a="http://schemas.openxmlformats.org/drawingml/2006/main" xmlns:r="http://schemas.openxmlformats.org/officeDocument/2006/relationships" xmlns:p="http://schemas.openxmlformats.org/presentationml/2006/main">
  <p:tag name="NUM" val="35"/>
</p:tagLst>
</file>

<file path=ppt/tags/tag225.xml><?xml version="1.0" encoding="utf-8"?>
<p:tagLst xmlns:a="http://schemas.openxmlformats.org/drawingml/2006/main" xmlns:r="http://schemas.openxmlformats.org/officeDocument/2006/relationships" xmlns:p="http://schemas.openxmlformats.org/presentationml/2006/main">
  <p:tag name="NUM" val="36"/>
</p:tagLst>
</file>

<file path=ppt/tags/tag226.xml><?xml version="1.0" encoding="utf-8"?>
<p:tagLst xmlns:a="http://schemas.openxmlformats.org/drawingml/2006/main" xmlns:r="http://schemas.openxmlformats.org/officeDocument/2006/relationships" xmlns:p="http://schemas.openxmlformats.org/presentationml/2006/main">
  <p:tag name="NUM" val="37"/>
</p:tagLst>
</file>

<file path=ppt/tags/tag227.xml><?xml version="1.0" encoding="utf-8"?>
<p:tagLst xmlns:a="http://schemas.openxmlformats.org/drawingml/2006/main" xmlns:r="http://schemas.openxmlformats.org/officeDocument/2006/relationships" xmlns:p="http://schemas.openxmlformats.org/presentationml/2006/main">
  <p:tag name="NUM" val="38"/>
</p:tagLst>
</file>

<file path=ppt/tags/tag228.xml><?xml version="1.0" encoding="utf-8"?>
<p:tagLst xmlns:a="http://schemas.openxmlformats.org/drawingml/2006/main" xmlns:r="http://schemas.openxmlformats.org/officeDocument/2006/relationships" xmlns:p="http://schemas.openxmlformats.org/presentationml/2006/main">
  <p:tag name="NUM" val="39"/>
</p:tagLst>
</file>

<file path=ppt/tags/tag229.xml><?xml version="1.0" encoding="utf-8"?>
<p:tagLst xmlns:a="http://schemas.openxmlformats.org/drawingml/2006/main" xmlns:r="http://schemas.openxmlformats.org/officeDocument/2006/relationships" xmlns:p="http://schemas.openxmlformats.org/presentationml/2006/main">
  <p:tag name="NUM" val="40"/>
</p:tagLst>
</file>

<file path=ppt/tags/tag23.xml><?xml version="1.0" encoding="utf-8"?>
<p:tagLst xmlns:a="http://schemas.openxmlformats.org/drawingml/2006/main" xmlns:r="http://schemas.openxmlformats.org/officeDocument/2006/relationships" xmlns:p="http://schemas.openxmlformats.org/presentationml/2006/main">
  <p:tag name="NUM" val="15"/>
</p:tagLst>
</file>

<file path=ppt/tags/tag230.xml><?xml version="1.0" encoding="utf-8"?>
<p:tagLst xmlns:a="http://schemas.openxmlformats.org/drawingml/2006/main" xmlns:r="http://schemas.openxmlformats.org/officeDocument/2006/relationships" xmlns:p="http://schemas.openxmlformats.org/presentationml/2006/main">
  <p:tag name="NUM" val="41"/>
</p:tagLst>
</file>

<file path=ppt/tags/tag231.xml><?xml version="1.0" encoding="utf-8"?>
<p:tagLst xmlns:a="http://schemas.openxmlformats.org/drawingml/2006/main" xmlns:r="http://schemas.openxmlformats.org/officeDocument/2006/relationships" xmlns:p="http://schemas.openxmlformats.org/presentationml/2006/main">
  <p:tag name="NUM" val="42"/>
</p:tagLst>
</file>

<file path=ppt/tags/tag232.xml><?xml version="1.0" encoding="utf-8"?>
<p:tagLst xmlns:a="http://schemas.openxmlformats.org/drawingml/2006/main" xmlns:r="http://schemas.openxmlformats.org/officeDocument/2006/relationships" xmlns:p="http://schemas.openxmlformats.org/presentationml/2006/main">
  <p:tag name="NUM" val="43"/>
</p:tagLst>
</file>

<file path=ppt/tags/tag233.xml><?xml version="1.0" encoding="utf-8"?>
<p:tagLst xmlns:a="http://schemas.openxmlformats.org/drawingml/2006/main" xmlns:r="http://schemas.openxmlformats.org/officeDocument/2006/relationships" xmlns:p="http://schemas.openxmlformats.org/presentationml/2006/main">
  <p:tag name="NUM" val="44"/>
</p:tagLst>
</file>

<file path=ppt/tags/tag234.xml><?xml version="1.0" encoding="utf-8"?>
<p:tagLst xmlns:a="http://schemas.openxmlformats.org/drawingml/2006/main" xmlns:r="http://schemas.openxmlformats.org/officeDocument/2006/relationships" xmlns:p="http://schemas.openxmlformats.org/presentationml/2006/main">
  <p:tag name="NUM" val="45"/>
</p:tagLst>
</file>

<file path=ppt/tags/tag235.xml><?xml version="1.0" encoding="utf-8"?>
<p:tagLst xmlns:a="http://schemas.openxmlformats.org/drawingml/2006/main" xmlns:r="http://schemas.openxmlformats.org/officeDocument/2006/relationships" xmlns:p="http://schemas.openxmlformats.org/presentationml/2006/main">
  <p:tag name="NUM" val="46"/>
</p:tagLst>
</file>

<file path=ppt/tags/tag236.xml><?xml version="1.0" encoding="utf-8"?>
<p:tagLst xmlns:a="http://schemas.openxmlformats.org/drawingml/2006/main" xmlns:r="http://schemas.openxmlformats.org/officeDocument/2006/relationships" xmlns:p="http://schemas.openxmlformats.org/presentationml/2006/main">
  <p:tag name="NUM" val="47"/>
</p:tagLst>
</file>

<file path=ppt/tags/tag237.xml><?xml version="1.0" encoding="utf-8"?>
<p:tagLst xmlns:a="http://schemas.openxmlformats.org/drawingml/2006/main" xmlns:r="http://schemas.openxmlformats.org/officeDocument/2006/relationships" xmlns:p="http://schemas.openxmlformats.org/presentationml/2006/main">
  <p:tag name="NUM" val="48"/>
</p:tagLst>
</file>

<file path=ppt/tags/tag238.xml><?xml version="1.0" encoding="utf-8"?>
<p:tagLst xmlns:a="http://schemas.openxmlformats.org/drawingml/2006/main" xmlns:r="http://schemas.openxmlformats.org/officeDocument/2006/relationships" xmlns:p="http://schemas.openxmlformats.org/presentationml/2006/main">
  <p:tag name="NUM" val="49"/>
</p:tagLst>
</file>

<file path=ppt/tags/tag239.xml><?xml version="1.0" encoding="utf-8"?>
<p:tagLst xmlns:a="http://schemas.openxmlformats.org/drawingml/2006/main" xmlns:r="http://schemas.openxmlformats.org/officeDocument/2006/relationships" xmlns:p="http://schemas.openxmlformats.org/presentationml/2006/main">
  <p:tag name="NUM" val="50"/>
</p:tagLst>
</file>

<file path=ppt/tags/tag24.xml><?xml version="1.0" encoding="utf-8"?>
<p:tagLst xmlns:a="http://schemas.openxmlformats.org/drawingml/2006/main" xmlns:r="http://schemas.openxmlformats.org/officeDocument/2006/relationships" xmlns:p="http://schemas.openxmlformats.org/presentationml/2006/main">
  <p:tag name="NUM" val="16"/>
</p:tagLst>
</file>

<file path=ppt/tags/tag240.xml><?xml version="1.0" encoding="utf-8"?>
<p:tagLst xmlns:a="http://schemas.openxmlformats.org/drawingml/2006/main" xmlns:r="http://schemas.openxmlformats.org/officeDocument/2006/relationships" xmlns:p="http://schemas.openxmlformats.org/presentationml/2006/main">
  <p:tag name="NUM" val="51"/>
</p:tagLst>
</file>

<file path=ppt/tags/tag241.xml><?xml version="1.0" encoding="utf-8"?>
<p:tagLst xmlns:a="http://schemas.openxmlformats.org/drawingml/2006/main" xmlns:r="http://schemas.openxmlformats.org/officeDocument/2006/relationships" xmlns:p="http://schemas.openxmlformats.org/presentationml/2006/main">
  <p:tag name="NUM" val="52"/>
</p:tagLst>
</file>

<file path=ppt/tags/tag242.xml><?xml version="1.0" encoding="utf-8"?>
<p:tagLst xmlns:a="http://schemas.openxmlformats.org/drawingml/2006/main" xmlns:r="http://schemas.openxmlformats.org/officeDocument/2006/relationships" xmlns:p="http://schemas.openxmlformats.org/presentationml/2006/main">
  <p:tag name="NUM" val="53"/>
</p:tagLst>
</file>

<file path=ppt/tags/tag243.xml><?xml version="1.0" encoding="utf-8"?>
<p:tagLst xmlns:a="http://schemas.openxmlformats.org/drawingml/2006/main" xmlns:r="http://schemas.openxmlformats.org/officeDocument/2006/relationships" xmlns:p="http://schemas.openxmlformats.org/presentationml/2006/main">
  <p:tag name="NUM" val="54"/>
</p:tagLst>
</file>

<file path=ppt/tags/tag244.xml><?xml version="1.0" encoding="utf-8"?>
<p:tagLst xmlns:a="http://schemas.openxmlformats.org/drawingml/2006/main" xmlns:r="http://schemas.openxmlformats.org/officeDocument/2006/relationships" xmlns:p="http://schemas.openxmlformats.org/presentationml/2006/main">
  <p:tag name="NUM" val="55"/>
</p:tagLst>
</file>

<file path=ppt/tags/tag245.xml><?xml version="1.0" encoding="utf-8"?>
<p:tagLst xmlns:a="http://schemas.openxmlformats.org/drawingml/2006/main" xmlns:r="http://schemas.openxmlformats.org/officeDocument/2006/relationships" xmlns:p="http://schemas.openxmlformats.org/presentationml/2006/main">
  <p:tag name="NUM" val="56"/>
</p:tagLst>
</file>

<file path=ppt/tags/tag246.xml><?xml version="1.0" encoding="utf-8"?>
<p:tagLst xmlns:a="http://schemas.openxmlformats.org/drawingml/2006/main" xmlns:r="http://schemas.openxmlformats.org/officeDocument/2006/relationships" xmlns:p="http://schemas.openxmlformats.org/presentationml/2006/main">
  <p:tag name="NUM" val="57"/>
</p:tagLst>
</file>

<file path=ppt/tags/tag247.xml><?xml version="1.0" encoding="utf-8"?>
<p:tagLst xmlns:a="http://schemas.openxmlformats.org/drawingml/2006/main" xmlns:r="http://schemas.openxmlformats.org/officeDocument/2006/relationships" xmlns:p="http://schemas.openxmlformats.org/presentationml/2006/main">
  <p:tag name="NUM" val="58"/>
</p:tagLst>
</file>

<file path=ppt/tags/tag248.xml><?xml version="1.0" encoding="utf-8"?>
<p:tagLst xmlns:a="http://schemas.openxmlformats.org/drawingml/2006/main" xmlns:r="http://schemas.openxmlformats.org/officeDocument/2006/relationships" xmlns:p="http://schemas.openxmlformats.org/presentationml/2006/main">
  <p:tag name="NUM" val="59"/>
</p:tagLst>
</file>

<file path=ppt/tags/tag249.xml><?xml version="1.0" encoding="utf-8"?>
<p:tagLst xmlns:a="http://schemas.openxmlformats.org/drawingml/2006/main" xmlns:r="http://schemas.openxmlformats.org/officeDocument/2006/relationships" xmlns:p="http://schemas.openxmlformats.org/presentationml/2006/main">
  <p:tag name="NUM" val="60"/>
</p:tagLst>
</file>

<file path=ppt/tags/tag25.xml><?xml version="1.0" encoding="utf-8"?>
<p:tagLst xmlns:a="http://schemas.openxmlformats.org/drawingml/2006/main" xmlns:r="http://schemas.openxmlformats.org/officeDocument/2006/relationships" xmlns:p="http://schemas.openxmlformats.org/presentationml/2006/main">
  <p:tag name="NUM" val="17"/>
</p:tagLst>
</file>

<file path=ppt/tags/tag250.xml><?xml version="1.0" encoding="utf-8"?>
<p:tagLst xmlns:a="http://schemas.openxmlformats.org/drawingml/2006/main" xmlns:r="http://schemas.openxmlformats.org/officeDocument/2006/relationships" xmlns:p="http://schemas.openxmlformats.org/presentationml/2006/main">
  <p:tag name="NUM" val="61"/>
</p:tagLst>
</file>

<file path=ppt/tags/tag251.xml><?xml version="1.0" encoding="utf-8"?>
<p:tagLst xmlns:a="http://schemas.openxmlformats.org/drawingml/2006/main" xmlns:r="http://schemas.openxmlformats.org/officeDocument/2006/relationships" xmlns:p="http://schemas.openxmlformats.org/presentationml/2006/main">
  <p:tag name="NUM" val="62"/>
</p:tagLst>
</file>

<file path=ppt/tags/tag252.xml><?xml version="1.0" encoding="utf-8"?>
<p:tagLst xmlns:a="http://schemas.openxmlformats.org/drawingml/2006/main" xmlns:r="http://schemas.openxmlformats.org/officeDocument/2006/relationships" xmlns:p="http://schemas.openxmlformats.org/presentationml/2006/main">
  <p:tag name="NUM" val="63"/>
</p:tagLst>
</file>

<file path=ppt/tags/tag253.xml><?xml version="1.0" encoding="utf-8"?>
<p:tagLst xmlns:a="http://schemas.openxmlformats.org/drawingml/2006/main" xmlns:r="http://schemas.openxmlformats.org/officeDocument/2006/relationships" xmlns:p="http://schemas.openxmlformats.org/presentationml/2006/main">
  <p:tag name="NUM" val="23"/>
</p:tagLst>
</file>

<file path=ppt/tags/tag254.xml><?xml version="1.0" encoding="utf-8"?>
<p:tagLst xmlns:a="http://schemas.openxmlformats.org/drawingml/2006/main" xmlns:r="http://schemas.openxmlformats.org/officeDocument/2006/relationships" xmlns:p="http://schemas.openxmlformats.org/presentationml/2006/main">
  <p:tag name="NUM" val="23"/>
</p:tagLst>
</file>

<file path=ppt/tags/tag255.xml><?xml version="1.0" encoding="utf-8"?>
<p:tagLst xmlns:a="http://schemas.openxmlformats.org/drawingml/2006/main" xmlns:r="http://schemas.openxmlformats.org/officeDocument/2006/relationships" xmlns:p="http://schemas.openxmlformats.org/presentationml/2006/main">
  <p:tag name="NUM" val="1"/>
</p:tagLst>
</file>

<file path=ppt/tags/tag256.xml><?xml version="1.0" encoding="utf-8"?>
<p:tagLst xmlns:a="http://schemas.openxmlformats.org/drawingml/2006/main" xmlns:r="http://schemas.openxmlformats.org/officeDocument/2006/relationships" xmlns:p="http://schemas.openxmlformats.org/presentationml/2006/main">
  <p:tag name="NUM" val="2"/>
</p:tagLst>
</file>

<file path=ppt/tags/tag257.xml><?xml version="1.0" encoding="utf-8"?>
<p:tagLst xmlns:a="http://schemas.openxmlformats.org/drawingml/2006/main" xmlns:r="http://schemas.openxmlformats.org/officeDocument/2006/relationships" xmlns:p="http://schemas.openxmlformats.org/presentationml/2006/main">
  <p:tag name="NUM" val="3"/>
</p:tagLst>
</file>

<file path=ppt/tags/tag258.xml><?xml version="1.0" encoding="utf-8"?>
<p:tagLst xmlns:a="http://schemas.openxmlformats.org/drawingml/2006/main" xmlns:r="http://schemas.openxmlformats.org/officeDocument/2006/relationships" xmlns:p="http://schemas.openxmlformats.org/presentationml/2006/main">
  <p:tag name="NUM" val="4"/>
</p:tagLst>
</file>

<file path=ppt/tags/tag259.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18"/>
</p:tagLst>
</file>

<file path=ppt/tags/tag260.xml><?xml version="1.0" encoding="utf-8"?>
<p:tagLst xmlns:a="http://schemas.openxmlformats.org/drawingml/2006/main" xmlns:r="http://schemas.openxmlformats.org/officeDocument/2006/relationships" xmlns:p="http://schemas.openxmlformats.org/presentationml/2006/main">
  <p:tag name="NUM" val="6"/>
</p:tagLst>
</file>

<file path=ppt/tags/tag261.xml><?xml version="1.0" encoding="utf-8"?>
<p:tagLst xmlns:a="http://schemas.openxmlformats.org/drawingml/2006/main" xmlns:r="http://schemas.openxmlformats.org/officeDocument/2006/relationships" xmlns:p="http://schemas.openxmlformats.org/presentationml/2006/main">
  <p:tag name="NUM" val="7"/>
</p:tagLst>
</file>

<file path=ppt/tags/tag262.xml><?xml version="1.0" encoding="utf-8"?>
<p:tagLst xmlns:a="http://schemas.openxmlformats.org/drawingml/2006/main" xmlns:r="http://schemas.openxmlformats.org/officeDocument/2006/relationships" xmlns:p="http://schemas.openxmlformats.org/presentationml/2006/main">
  <p:tag name="NUM" val="8"/>
</p:tagLst>
</file>

<file path=ppt/tags/tag263.xml><?xml version="1.0" encoding="utf-8"?>
<p:tagLst xmlns:a="http://schemas.openxmlformats.org/drawingml/2006/main" xmlns:r="http://schemas.openxmlformats.org/officeDocument/2006/relationships" xmlns:p="http://schemas.openxmlformats.org/presentationml/2006/main">
  <p:tag name="NUM" val="9"/>
</p:tagLst>
</file>

<file path=ppt/tags/tag264.xml><?xml version="1.0" encoding="utf-8"?>
<p:tagLst xmlns:a="http://schemas.openxmlformats.org/drawingml/2006/main" xmlns:r="http://schemas.openxmlformats.org/officeDocument/2006/relationships" xmlns:p="http://schemas.openxmlformats.org/presentationml/2006/main">
  <p:tag name="NUM" val="10"/>
</p:tagLst>
</file>

<file path=ppt/tags/tag265.xml><?xml version="1.0" encoding="utf-8"?>
<p:tagLst xmlns:a="http://schemas.openxmlformats.org/drawingml/2006/main" xmlns:r="http://schemas.openxmlformats.org/officeDocument/2006/relationships" xmlns:p="http://schemas.openxmlformats.org/presentationml/2006/main">
  <p:tag name="NUM" val="11"/>
</p:tagLst>
</file>

<file path=ppt/tags/tag266.xml><?xml version="1.0" encoding="utf-8"?>
<p:tagLst xmlns:a="http://schemas.openxmlformats.org/drawingml/2006/main" xmlns:r="http://schemas.openxmlformats.org/officeDocument/2006/relationships" xmlns:p="http://schemas.openxmlformats.org/presentationml/2006/main">
  <p:tag name="NUM" val="12"/>
</p:tagLst>
</file>

<file path=ppt/tags/tag267.xml><?xml version="1.0" encoding="utf-8"?>
<p:tagLst xmlns:a="http://schemas.openxmlformats.org/drawingml/2006/main" xmlns:r="http://schemas.openxmlformats.org/officeDocument/2006/relationships" xmlns:p="http://schemas.openxmlformats.org/presentationml/2006/main">
  <p:tag name="NUM" val="13"/>
</p:tagLst>
</file>

<file path=ppt/tags/tag268.xml><?xml version="1.0" encoding="utf-8"?>
<p:tagLst xmlns:a="http://schemas.openxmlformats.org/drawingml/2006/main" xmlns:r="http://schemas.openxmlformats.org/officeDocument/2006/relationships" xmlns:p="http://schemas.openxmlformats.org/presentationml/2006/main">
  <p:tag name="NUM" val="14"/>
</p:tagLst>
</file>

<file path=ppt/tags/tag269.xml><?xml version="1.0" encoding="utf-8"?>
<p:tagLst xmlns:a="http://schemas.openxmlformats.org/drawingml/2006/main" xmlns:r="http://schemas.openxmlformats.org/officeDocument/2006/relationships" xmlns:p="http://schemas.openxmlformats.org/presentationml/2006/main">
  <p:tag name="NUM" val="15"/>
</p:tagLst>
</file>

<file path=ppt/tags/tag27.xml><?xml version="1.0" encoding="utf-8"?>
<p:tagLst xmlns:a="http://schemas.openxmlformats.org/drawingml/2006/main" xmlns:r="http://schemas.openxmlformats.org/officeDocument/2006/relationships" xmlns:p="http://schemas.openxmlformats.org/presentationml/2006/main">
  <p:tag name="NUM" val="19"/>
</p:tagLst>
</file>

<file path=ppt/tags/tag270.xml><?xml version="1.0" encoding="utf-8"?>
<p:tagLst xmlns:a="http://schemas.openxmlformats.org/drawingml/2006/main" xmlns:r="http://schemas.openxmlformats.org/officeDocument/2006/relationships" xmlns:p="http://schemas.openxmlformats.org/presentationml/2006/main">
  <p:tag name="NUM" val="16"/>
</p:tagLst>
</file>

<file path=ppt/tags/tag271.xml><?xml version="1.0" encoding="utf-8"?>
<p:tagLst xmlns:a="http://schemas.openxmlformats.org/drawingml/2006/main" xmlns:r="http://schemas.openxmlformats.org/officeDocument/2006/relationships" xmlns:p="http://schemas.openxmlformats.org/presentationml/2006/main">
  <p:tag name="NUM" val="17"/>
</p:tagLst>
</file>

<file path=ppt/tags/tag272.xml><?xml version="1.0" encoding="utf-8"?>
<p:tagLst xmlns:a="http://schemas.openxmlformats.org/drawingml/2006/main" xmlns:r="http://schemas.openxmlformats.org/officeDocument/2006/relationships" xmlns:p="http://schemas.openxmlformats.org/presentationml/2006/main">
  <p:tag name="NUM" val="18"/>
</p:tagLst>
</file>

<file path=ppt/tags/tag273.xml><?xml version="1.0" encoding="utf-8"?>
<p:tagLst xmlns:a="http://schemas.openxmlformats.org/drawingml/2006/main" xmlns:r="http://schemas.openxmlformats.org/officeDocument/2006/relationships" xmlns:p="http://schemas.openxmlformats.org/presentationml/2006/main">
  <p:tag name="NUM" val="1"/>
</p:tagLst>
</file>

<file path=ppt/tags/tag274.xml><?xml version="1.0" encoding="utf-8"?>
<p:tagLst xmlns:a="http://schemas.openxmlformats.org/drawingml/2006/main" xmlns:r="http://schemas.openxmlformats.org/officeDocument/2006/relationships" xmlns:p="http://schemas.openxmlformats.org/presentationml/2006/main">
  <p:tag name="NUM" val="2"/>
</p:tagLst>
</file>

<file path=ppt/tags/tag275.xml><?xml version="1.0" encoding="utf-8"?>
<p:tagLst xmlns:a="http://schemas.openxmlformats.org/drawingml/2006/main" xmlns:r="http://schemas.openxmlformats.org/officeDocument/2006/relationships" xmlns:p="http://schemas.openxmlformats.org/presentationml/2006/main">
  <p:tag name="NUM" val="3"/>
</p:tagLst>
</file>

<file path=ppt/tags/tag276.xml><?xml version="1.0" encoding="utf-8"?>
<p:tagLst xmlns:a="http://schemas.openxmlformats.org/drawingml/2006/main" xmlns:r="http://schemas.openxmlformats.org/officeDocument/2006/relationships" xmlns:p="http://schemas.openxmlformats.org/presentationml/2006/main">
  <p:tag name="NUM" val="4"/>
</p:tagLst>
</file>

<file path=ppt/tags/tag277.xml><?xml version="1.0" encoding="utf-8"?>
<p:tagLst xmlns:a="http://schemas.openxmlformats.org/drawingml/2006/main" xmlns:r="http://schemas.openxmlformats.org/officeDocument/2006/relationships" xmlns:p="http://schemas.openxmlformats.org/presentationml/2006/main">
  <p:tag name="NUM" val="5"/>
</p:tagLst>
</file>

<file path=ppt/tags/tag278.xml><?xml version="1.0" encoding="utf-8"?>
<p:tagLst xmlns:a="http://schemas.openxmlformats.org/drawingml/2006/main" xmlns:r="http://schemas.openxmlformats.org/officeDocument/2006/relationships" xmlns:p="http://schemas.openxmlformats.org/presentationml/2006/main">
  <p:tag name="NUM" val="6"/>
</p:tagLst>
</file>

<file path=ppt/tags/tag279.xml><?xml version="1.0" encoding="utf-8"?>
<p:tagLst xmlns:a="http://schemas.openxmlformats.org/drawingml/2006/main" xmlns:r="http://schemas.openxmlformats.org/officeDocument/2006/relationships" xmlns:p="http://schemas.openxmlformats.org/presentationml/2006/main">
  <p:tag name="NUM" val="7"/>
</p:tagLst>
</file>

<file path=ppt/tags/tag28.xml><?xml version="1.0" encoding="utf-8"?>
<p:tagLst xmlns:a="http://schemas.openxmlformats.org/drawingml/2006/main" xmlns:r="http://schemas.openxmlformats.org/officeDocument/2006/relationships" xmlns:p="http://schemas.openxmlformats.org/presentationml/2006/main">
  <p:tag name="NUM" val="20"/>
</p:tagLst>
</file>

<file path=ppt/tags/tag280.xml><?xml version="1.0" encoding="utf-8"?>
<p:tagLst xmlns:a="http://schemas.openxmlformats.org/drawingml/2006/main" xmlns:r="http://schemas.openxmlformats.org/officeDocument/2006/relationships" xmlns:p="http://schemas.openxmlformats.org/presentationml/2006/main">
  <p:tag name="NUM" val="8"/>
</p:tagLst>
</file>

<file path=ppt/tags/tag281.xml><?xml version="1.0" encoding="utf-8"?>
<p:tagLst xmlns:a="http://schemas.openxmlformats.org/drawingml/2006/main" xmlns:r="http://schemas.openxmlformats.org/officeDocument/2006/relationships" xmlns:p="http://schemas.openxmlformats.org/presentationml/2006/main">
  <p:tag name="NUM" val="9"/>
</p:tagLst>
</file>

<file path=ppt/tags/tag282.xml><?xml version="1.0" encoding="utf-8"?>
<p:tagLst xmlns:a="http://schemas.openxmlformats.org/drawingml/2006/main" xmlns:r="http://schemas.openxmlformats.org/officeDocument/2006/relationships" xmlns:p="http://schemas.openxmlformats.org/presentationml/2006/main">
  <p:tag name="NUM" val="10"/>
</p:tagLst>
</file>

<file path=ppt/tags/tag283.xml><?xml version="1.0" encoding="utf-8"?>
<p:tagLst xmlns:a="http://schemas.openxmlformats.org/drawingml/2006/main" xmlns:r="http://schemas.openxmlformats.org/officeDocument/2006/relationships" xmlns:p="http://schemas.openxmlformats.org/presentationml/2006/main">
  <p:tag name="NUM" val="11"/>
</p:tagLst>
</file>

<file path=ppt/tags/tag284.xml><?xml version="1.0" encoding="utf-8"?>
<p:tagLst xmlns:a="http://schemas.openxmlformats.org/drawingml/2006/main" xmlns:r="http://schemas.openxmlformats.org/officeDocument/2006/relationships" xmlns:p="http://schemas.openxmlformats.org/presentationml/2006/main">
  <p:tag name="NUM" val="12"/>
</p:tagLst>
</file>

<file path=ppt/tags/tag285.xml><?xml version="1.0" encoding="utf-8"?>
<p:tagLst xmlns:a="http://schemas.openxmlformats.org/drawingml/2006/main" xmlns:r="http://schemas.openxmlformats.org/officeDocument/2006/relationships" xmlns:p="http://schemas.openxmlformats.org/presentationml/2006/main">
  <p:tag name="NUM" val="1"/>
</p:tagLst>
</file>

<file path=ppt/tags/tag286.xml><?xml version="1.0" encoding="utf-8"?>
<p:tagLst xmlns:a="http://schemas.openxmlformats.org/drawingml/2006/main" xmlns:r="http://schemas.openxmlformats.org/officeDocument/2006/relationships" xmlns:p="http://schemas.openxmlformats.org/presentationml/2006/main">
  <p:tag name="NUM" val="2"/>
</p:tagLst>
</file>

<file path=ppt/tags/tag287.xml><?xml version="1.0" encoding="utf-8"?>
<p:tagLst xmlns:a="http://schemas.openxmlformats.org/drawingml/2006/main" xmlns:r="http://schemas.openxmlformats.org/officeDocument/2006/relationships" xmlns:p="http://schemas.openxmlformats.org/presentationml/2006/main">
  <p:tag name="NUM" val="3"/>
</p:tagLst>
</file>

<file path=ppt/tags/tag288.xml><?xml version="1.0" encoding="utf-8"?>
<p:tagLst xmlns:a="http://schemas.openxmlformats.org/drawingml/2006/main" xmlns:r="http://schemas.openxmlformats.org/officeDocument/2006/relationships" xmlns:p="http://schemas.openxmlformats.org/presentationml/2006/main">
  <p:tag name="NUM" val="4"/>
</p:tagLst>
</file>

<file path=ppt/tags/tag289.xml><?xml version="1.0" encoding="utf-8"?>
<p:tagLst xmlns:a="http://schemas.openxmlformats.org/drawingml/2006/main" xmlns:r="http://schemas.openxmlformats.org/officeDocument/2006/relationships" xmlns:p="http://schemas.openxmlformats.org/presentationml/2006/main">
  <p:tag name="NUM" val="5"/>
</p:tagLst>
</file>

<file path=ppt/tags/tag29.xml><?xml version="1.0" encoding="utf-8"?>
<p:tagLst xmlns:a="http://schemas.openxmlformats.org/drawingml/2006/main" xmlns:r="http://schemas.openxmlformats.org/officeDocument/2006/relationships" xmlns:p="http://schemas.openxmlformats.org/presentationml/2006/main">
  <p:tag name="NUM" val="21"/>
</p:tagLst>
</file>

<file path=ppt/tags/tag290.xml><?xml version="1.0" encoding="utf-8"?>
<p:tagLst xmlns:a="http://schemas.openxmlformats.org/drawingml/2006/main" xmlns:r="http://schemas.openxmlformats.org/officeDocument/2006/relationships" xmlns:p="http://schemas.openxmlformats.org/presentationml/2006/main">
  <p:tag name="NUM" val="6"/>
</p:tagLst>
</file>

<file path=ppt/tags/tag291.xml><?xml version="1.0" encoding="utf-8"?>
<p:tagLst xmlns:a="http://schemas.openxmlformats.org/drawingml/2006/main" xmlns:r="http://schemas.openxmlformats.org/officeDocument/2006/relationships" xmlns:p="http://schemas.openxmlformats.org/presentationml/2006/main">
  <p:tag name="NUM" val="7"/>
</p:tagLst>
</file>

<file path=ppt/tags/tag292.xml><?xml version="1.0" encoding="utf-8"?>
<p:tagLst xmlns:a="http://schemas.openxmlformats.org/drawingml/2006/main" xmlns:r="http://schemas.openxmlformats.org/officeDocument/2006/relationships" xmlns:p="http://schemas.openxmlformats.org/presentationml/2006/main">
  <p:tag name="NUM" val="8"/>
</p:tagLst>
</file>

<file path=ppt/tags/tag293.xml><?xml version="1.0" encoding="utf-8"?>
<p:tagLst xmlns:a="http://schemas.openxmlformats.org/drawingml/2006/main" xmlns:r="http://schemas.openxmlformats.org/officeDocument/2006/relationships" xmlns:p="http://schemas.openxmlformats.org/presentationml/2006/main">
  <p:tag name="NUM" val="1"/>
</p:tagLst>
</file>

<file path=ppt/tags/tag294.xml><?xml version="1.0" encoding="utf-8"?>
<p:tagLst xmlns:a="http://schemas.openxmlformats.org/drawingml/2006/main" xmlns:r="http://schemas.openxmlformats.org/officeDocument/2006/relationships" xmlns:p="http://schemas.openxmlformats.org/presentationml/2006/main">
  <p:tag name="NUM" val="2"/>
</p:tagLst>
</file>

<file path=ppt/tags/tag295.xml><?xml version="1.0" encoding="utf-8"?>
<p:tagLst xmlns:a="http://schemas.openxmlformats.org/drawingml/2006/main" xmlns:r="http://schemas.openxmlformats.org/officeDocument/2006/relationships" xmlns:p="http://schemas.openxmlformats.org/presentationml/2006/main">
  <p:tag name="NUM" val="3"/>
</p:tagLst>
</file>

<file path=ppt/tags/tag296.xml><?xml version="1.0" encoding="utf-8"?>
<p:tagLst xmlns:a="http://schemas.openxmlformats.org/drawingml/2006/main" xmlns:r="http://schemas.openxmlformats.org/officeDocument/2006/relationships" xmlns:p="http://schemas.openxmlformats.org/presentationml/2006/main">
  <p:tag name="NUM" val="4"/>
</p:tagLst>
</file>

<file path=ppt/tags/tag297.xml><?xml version="1.0" encoding="utf-8"?>
<p:tagLst xmlns:a="http://schemas.openxmlformats.org/drawingml/2006/main" xmlns:r="http://schemas.openxmlformats.org/officeDocument/2006/relationships" xmlns:p="http://schemas.openxmlformats.org/presentationml/2006/main">
  <p:tag name="NUM" val="5"/>
</p:tagLst>
</file>

<file path=ppt/tags/tag298.xml><?xml version="1.0" encoding="utf-8"?>
<p:tagLst xmlns:a="http://schemas.openxmlformats.org/drawingml/2006/main" xmlns:r="http://schemas.openxmlformats.org/officeDocument/2006/relationships" xmlns:p="http://schemas.openxmlformats.org/presentationml/2006/main">
  <p:tag name="NUM" val="6"/>
</p:tagLst>
</file>

<file path=ppt/tags/tag299.xml><?xml version="1.0" encoding="utf-8"?>
<p:tagLst xmlns:a="http://schemas.openxmlformats.org/drawingml/2006/main" xmlns:r="http://schemas.openxmlformats.org/officeDocument/2006/relationships" xmlns:p="http://schemas.openxmlformats.org/presentationml/2006/main">
  <p:tag name="NUM" val="7"/>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2"/>
</p:tagLst>
</file>

<file path=ppt/tags/tag300.xml><?xml version="1.0" encoding="utf-8"?>
<p:tagLst xmlns:a="http://schemas.openxmlformats.org/drawingml/2006/main" xmlns:r="http://schemas.openxmlformats.org/officeDocument/2006/relationships" xmlns:p="http://schemas.openxmlformats.org/presentationml/2006/main">
  <p:tag name="NUM" val="8"/>
</p:tagLst>
</file>

<file path=ppt/tags/tag301.xml><?xml version="1.0" encoding="utf-8"?>
<p:tagLst xmlns:a="http://schemas.openxmlformats.org/drawingml/2006/main" xmlns:r="http://schemas.openxmlformats.org/officeDocument/2006/relationships" xmlns:p="http://schemas.openxmlformats.org/presentationml/2006/main">
  <p:tag name="NUM" val="9"/>
</p:tagLst>
</file>

<file path=ppt/tags/tag302.xml><?xml version="1.0" encoding="utf-8"?>
<p:tagLst xmlns:a="http://schemas.openxmlformats.org/drawingml/2006/main" xmlns:r="http://schemas.openxmlformats.org/officeDocument/2006/relationships" xmlns:p="http://schemas.openxmlformats.org/presentationml/2006/main">
  <p:tag name="NUM" val="10"/>
</p:tagLst>
</file>

<file path=ppt/tags/tag303.xml><?xml version="1.0" encoding="utf-8"?>
<p:tagLst xmlns:a="http://schemas.openxmlformats.org/drawingml/2006/main" xmlns:r="http://schemas.openxmlformats.org/officeDocument/2006/relationships" xmlns:p="http://schemas.openxmlformats.org/presentationml/2006/main">
  <p:tag name="NUM" val="11"/>
</p:tagLst>
</file>

<file path=ppt/tags/tag304.xml><?xml version="1.0" encoding="utf-8"?>
<p:tagLst xmlns:a="http://schemas.openxmlformats.org/drawingml/2006/main" xmlns:r="http://schemas.openxmlformats.org/officeDocument/2006/relationships" xmlns:p="http://schemas.openxmlformats.org/presentationml/2006/main">
  <p:tag name="NUM" val="12"/>
</p:tagLst>
</file>

<file path=ppt/tags/tag305.xml><?xml version="1.0" encoding="utf-8"?>
<p:tagLst xmlns:a="http://schemas.openxmlformats.org/drawingml/2006/main" xmlns:r="http://schemas.openxmlformats.org/officeDocument/2006/relationships" xmlns:p="http://schemas.openxmlformats.org/presentationml/2006/main">
  <p:tag name="NUM" val="13"/>
</p:tagLst>
</file>

<file path=ppt/tags/tag306.xml><?xml version="1.0" encoding="utf-8"?>
<p:tagLst xmlns:a="http://schemas.openxmlformats.org/drawingml/2006/main" xmlns:r="http://schemas.openxmlformats.org/officeDocument/2006/relationships" xmlns:p="http://schemas.openxmlformats.org/presentationml/2006/main">
  <p:tag name="NUM" val="14"/>
</p:tagLst>
</file>

<file path=ppt/tags/tag307.xml><?xml version="1.0" encoding="utf-8"?>
<p:tagLst xmlns:a="http://schemas.openxmlformats.org/drawingml/2006/main" xmlns:r="http://schemas.openxmlformats.org/officeDocument/2006/relationships" xmlns:p="http://schemas.openxmlformats.org/presentationml/2006/main">
  <p:tag name="NUM" val="15"/>
</p:tagLst>
</file>

<file path=ppt/tags/tag308.xml><?xml version="1.0" encoding="utf-8"?>
<p:tagLst xmlns:a="http://schemas.openxmlformats.org/drawingml/2006/main" xmlns:r="http://schemas.openxmlformats.org/officeDocument/2006/relationships" xmlns:p="http://schemas.openxmlformats.org/presentationml/2006/main">
  <p:tag name="NUM" val="16"/>
</p:tagLst>
</file>

<file path=ppt/tags/tag309.xml><?xml version="1.0" encoding="utf-8"?>
<p:tagLst xmlns:a="http://schemas.openxmlformats.org/drawingml/2006/main" xmlns:r="http://schemas.openxmlformats.org/officeDocument/2006/relationships" xmlns:p="http://schemas.openxmlformats.org/presentationml/2006/main">
  <p:tag name="NUM" val="17"/>
</p:tagLst>
</file>

<file path=ppt/tags/tag31.xml><?xml version="1.0" encoding="utf-8"?>
<p:tagLst xmlns:a="http://schemas.openxmlformats.org/drawingml/2006/main" xmlns:r="http://schemas.openxmlformats.org/officeDocument/2006/relationships" xmlns:p="http://schemas.openxmlformats.org/presentationml/2006/main">
  <p:tag name="NUM" val="23"/>
</p:tagLst>
</file>

<file path=ppt/tags/tag310.xml><?xml version="1.0" encoding="utf-8"?>
<p:tagLst xmlns:a="http://schemas.openxmlformats.org/drawingml/2006/main" xmlns:r="http://schemas.openxmlformats.org/officeDocument/2006/relationships" xmlns:p="http://schemas.openxmlformats.org/presentationml/2006/main">
  <p:tag name="NUM" val="18"/>
</p:tagLst>
</file>

<file path=ppt/tags/tag311.xml><?xml version="1.0" encoding="utf-8"?>
<p:tagLst xmlns:a="http://schemas.openxmlformats.org/drawingml/2006/main" xmlns:r="http://schemas.openxmlformats.org/officeDocument/2006/relationships" xmlns:p="http://schemas.openxmlformats.org/presentationml/2006/main">
  <p:tag name="NUM" val="19"/>
</p:tagLst>
</file>

<file path=ppt/tags/tag312.xml><?xml version="1.0" encoding="utf-8"?>
<p:tagLst xmlns:a="http://schemas.openxmlformats.org/drawingml/2006/main" xmlns:r="http://schemas.openxmlformats.org/officeDocument/2006/relationships" xmlns:p="http://schemas.openxmlformats.org/presentationml/2006/main">
  <p:tag name="NUM" val="20"/>
</p:tagLst>
</file>

<file path=ppt/tags/tag313.xml><?xml version="1.0" encoding="utf-8"?>
<p:tagLst xmlns:a="http://schemas.openxmlformats.org/drawingml/2006/main" xmlns:r="http://schemas.openxmlformats.org/officeDocument/2006/relationships" xmlns:p="http://schemas.openxmlformats.org/presentationml/2006/main">
  <p:tag name="NUM" val="21"/>
</p:tagLst>
</file>

<file path=ppt/tags/tag314.xml><?xml version="1.0" encoding="utf-8"?>
<p:tagLst xmlns:a="http://schemas.openxmlformats.org/drawingml/2006/main" xmlns:r="http://schemas.openxmlformats.org/officeDocument/2006/relationships" xmlns:p="http://schemas.openxmlformats.org/presentationml/2006/main">
  <p:tag name="NUM" val="22"/>
</p:tagLst>
</file>

<file path=ppt/tags/tag315.xml><?xml version="1.0" encoding="utf-8"?>
<p:tagLst xmlns:a="http://schemas.openxmlformats.org/drawingml/2006/main" xmlns:r="http://schemas.openxmlformats.org/officeDocument/2006/relationships" xmlns:p="http://schemas.openxmlformats.org/presentationml/2006/main">
  <p:tag name="NUM" val="23"/>
</p:tagLst>
</file>

<file path=ppt/tags/tag316.xml><?xml version="1.0" encoding="utf-8"?>
<p:tagLst xmlns:a="http://schemas.openxmlformats.org/drawingml/2006/main" xmlns:r="http://schemas.openxmlformats.org/officeDocument/2006/relationships" xmlns:p="http://schemas.openxmlformats.org/presentationml/2006/main">
  <p:tag name="NUM" val="24"/>
</p:tagLst>
</file>

<file path=ppt/tags/tag317.xml><?xml version="1.0" encoding="utf-8"?>
<p:tagLst xmlns:a="http://schemas.openxmlformats.org/drawingml/2006/main" xmlns:r="http://schemas.openxmlformats.org/officeDocument/2006/relationships" xmlns:p="http://schemas.openxmlformats.org/presentationml/2006/main">
  <p:tag name="NUM" val="25"/>
</p:tagLst>
</file>

<file path=ppt/tags/tag318.xml><?xml version="1.0" encoding="utf-8"?>
<p:tagLst xmlns:a="http://schemas.openxmlformats.org/drawingml/2006/main" xmlns:r="http://schemas.openxmlformats.org/officeDocument/2006/relationships" xmlns:p="http://schemas.openxmlformats.org/presentationml/2006/main">
  <p:tag name="NUM" val="26"/>
</p:tagLst>
</file>

<file path=ppt/tags/tag319.xml><?xml version="1.0" encoding="utf-8"?>
<p:tagLst xmlns:a="http://schemas.openxmlformats.org/drawingml/2006/main" xmlns:r="http://schemas.openxmlformats.org/officeDocument/2006/relationships" xmlns:p="http://schemas.openxmlformats.org/presentationml/2006/main">
  <p:tag name="NUM" val="27"/>
</p:tagLst>
</file>

<file path=ppt/tags/tag32.xml><?xml version="1.0" encoding="utf-8"?>
<p:tagLst xmlns:a="http://schemas.openxmlformats.org/drawingml/2006/main" xmlns:r="http://schemas.openxmlformats.org/officeDocument/2006/relationships" xmlns:p="http://schemas.openxmlformats.org/presentationml/2006/main">
  <p:tag name="NUM" val="24"/>
</p:tagLst>
</file>

<file path=ppt/tags/tag320.xml><?xml version="1.0" encoding="utf-8"?>
<p:tagLst xmlns:a="http://schemas.openxmlformats.org/drawingml/2006/main" xmlns:r="http://schemas.openxmlformats.org/officeDocument/2006/relationships" xmlns:p="http://schemas.openxmlformats.org/presentationml/2006/main">
  <p:tag name="NUM" val="28"/>
</p:tagLst>
</file>

<file path=ppt/tags/tag321.xml><?xml version="1.0" encoding="utf-8"?>
<p:tagLst xmlns:a="http://schemas.openxmlformats.org/drawingml/2006/main" xmlns:r="http://schemas.openxmlformats.org/officeDocument/2006/relationships" xmlns:p="http://schemas.openxmlformats.org/presentationml/2006/main">
  <p:tag name="NUM" val="29"/>
</p:tagLst>
</file>

<file path=ppt/tags/tag322.xml><?xml version="1.0" encoding="utf-8"?>
<p:tagLst xmlns:a="http://schemas.openxmlformats.org/drawingml/2006/main" xmlns:r="http://schemas.openxmlformats.org/officeDocument/2006/relationships" xmlns:p="http://schemas.openxmlformats.org/presentationml/2006/main">
  <p:tag name="NUM" val="30"/>
</p:tagLst>
</file>

<file path=ppt/tags/tag323.xml><?xml version="1.0" encoding="utf-8"?>
<p:tagLst xmlns:a="http://schemas.openxmlformats.org/drawingml/2006/main" xmlns:r="http://schemas.openxmlformats.org/officeDocument/2006/relationships" xmlns:p="http://schemas.openxmlformats.org/presentationml/2006/main">
  <p:tag name="NUM" val="31"/>
</p:tagLst>
</file>

<file path=ppt/tags/tag324.xml><?xml version="1.0" encoding="utf-8"?>
<p:tagLst xmlns:a="http://schemas.openxmlformats.org/drawingml/2006/main" xmlns:r="http://schemas.openxmlformats.org/officeDocument/2006/relationships" xmlns:p="http://schemas.openxmlformats.org/presentationml/2006/main">
  <p:tag name="NUM" val="32"/>
</p:tagLst>
</file>

<file path=ppt/tags/tag325.xml><?xml version="1.0" encoding="utf-8"?>
<p:tagLst xmlns:a="http://schemas.openxmlformats.org/drawingml/2006/main" xmlns:r="http://schemas.openxmlformats.org/officeDocument/2006/relationships" xmlns:p="http://schemas.openxmlformats.org/presentationml/2006/main">
  <p:tag name="NUM" val="33"/>
</p:tagLst>
</file>

<file path=ppt/tags/tag326.xml><?xml version="1.0" encoding="utf-8"?>
<p:tagLst xmlns:a="http://schemas.openxmlformats.org/drawingml/2006/main" xmlns:r="http://schemas.openxmlformats.org/officeDocument/2006/relationships" xmlns:p="http://schemas.openxmlformats.org/presentationml/2006/main">
  <p:tag name="NUM" val="34"/>
</p:tagLst>
</file>

<file path=ppt/tags/tag327.xml><?xml version="1.0" encoding="utf-8"?>
<p:tagLst xmlns:a="http://schemas.openxmlformats.org/drawingml/2006/main" xmlns:r="http://schemas.openxmlformats.org/officeDocument/2006/relationships" xmlns:p="http://schemas.openxmlformats.org/presentationml/2006/main">
  <p:tag name="NUM" val="35"/>
</p:tagLst>
</file>

<file path=ppt/tags/tag328.xml><?xml version="1.0" encoding="utf-8"?>
<p:tagLst xmlns:a="http://schemas.openxmlformats.org/drawingml/2006/main" xmlns:r="http://schemas.openxmlformats.org/officeDocument/2006/relationships" xmlns:p="http://schemas.openxmlformats.org/presentationml/2006/main">
  <p:tag name="NUM" val="36"/>
</p:tagLst>
</file>

<file path=ppt/tags/tag329.xml><?xml version="1.0" encoding="utf-8"?>
<p:tagLst xmlns:a="http://schemas.openxmlformats.org/drawingml/2006/main" xmlns:r="http://schemas.openxmlformats.org/officeDocument/2006/relationships" xmlns:p="http://schemas.openxmlformats.org/presentationml/2006/main">
  <p:tag name="NUM" val="37"/>
</p:tagLst>
</file>

<file path=ppt/tags/tag33.xml><?xml version="1.0" encoding="utf-8"?>
<p:tagLst xmlns:a="http://schemas.openxmlformats.org/drawingml/2006/main" xmlns:r="http://schemas.openxmlformats.org/officeDocument/2006/relationships" xmlns:p="http://schemas.openxmlformats.org/presentationml/2006/main">
  <p:tag name="NUM" val="25"/>
</p:tagLst>
</file>

<file path=ppt/tags/tag330.xml><?xml version="1.0" encoding="utf-8"?>
<p:tagLst xmlns:a="http://schemas.openxmlformats.org/drawingml/2006/main" xmlns:r="http://schemas.openxmlformats.org/officeDocument/2006/relationships" xmlns:p="http://schemas.openxmlformats.org/presentationml/2006/main">
  <p:tag name="NUM" val="38"/>
</p:tagLst>
</file>

<file path=ppt/tags/tag331.xml><?xml version="1.0" encoding="utf-8"?>
<p:tagLst xmlns:a="http://schemas.openxmlformats.org/drawingml/2006/main" xmlns:r="http://schemas.openxmlformats.org/officeDocument/2006/relationships" xmlns:p="http://schemas.openxmlformats.org/presentationml/2006/main">
  <p:tag name="NUM" val="39"/>
</p:tagLst>
</file>

<file path=ppt/tags/tag332.xml><?xml version="1.0" encoding="utf-8"?>
<p:tagLst xmlns:a="http://schemas.openxmlformats.org/drawingml/2006/main" xmlns:r="http://schemas.openxmlformats.org/officeDocument/2006/relationships" xmlns:p="http://schemas.openxmlformats.org/presentationml/2006/main">
  <p:tag name="NUM" val="40"/>
</p:tagLst>
</file>

<file path=ppt/tags/tag333.xml><?xml version="1.0" encoding="utf-8"?>
<p:tagLst xmlns:a="http://schemas.openxmlformats.org/drawingml/2006/main" xmlns:r="http://schemas.openxmlformats.org/officeDocument/2006/relationships" xmlns:p="http://schemas.openxmlformats.org/presentationml/2006/main">
  <p:tag name="NUM" val="41"/>
</p:tagLst>
</file>

<file path=ppt/tags/tag334.xml><?xml version="1.0" encoding="utf-8"?>
<p:tagLst xmlns:a="http://schemas.openxmlformats.org/drawingml/2006/main" xmlns:r="http://schemas.openxmlformats.org/officeDocument/2006/relationships" xmlns:p="http://schemas.openxmlformats.org/presentationml/2006/main">
  <p:tag name="NUM" val="42"/>
</p:tagLst>
</file>

<file path=ppt/tags/tag335.xml><?xml version="1.0" encoding="utf-8"?>
<p:tagLst xmlns:a="http://schemas.openxmlformats.org/drawingml/2006/main" xmlns:r="http://schemas.openxmlformats.org/officeDocument/2006/relationships" xmlns:p="http://schemas.openxmlformats.org/presentationml/2006/main">
  <p:tag name="NUM" val="43"/>
</p:tagLst>
</file>

<file path=ppt/tags/tag336.xml><?xml version="1.0" encoding="utf-8"?>
<p:tagLst xmlns:a="http://schemas.openxmlformats.org/drawingml/2006/main" xmlns:r="http://schemas.openxmlformats.org/officeDocument/2006/relationships" xmlns:p="http://schemas.openxmlformats.org/presentationml/2006/main">
  <p:tag name="NUM" val="44"/>
</p:tagLst>
</file>

<file path=ppt/tags/tag337.xml><?xml version="1.0" encoding="utf-8"?>
<p:tagLst xmlns:a="http://schemas.openxmlformats.org/drawingml/2006/main" xmlns:r="http://schemas.openxmlformats.org/officeDocument/2006/relationships" xmlns:p="http://schemas.openxmlformats.org/presentationml/2006/main">
  <p:tag name="NUM" val="45"/>
</p:tagLst>
</file>

<file path=ppt/tags/tag338.xml><?xml version="1.0" encoding="utf-8"?>
<p:tagLst xmlns:a="http://schemas.openxmlformats.org/drawingml/2006/main" xmlns:r="http://schemas.openxmlformats.org/officeDocument/2006/relationships" xmlns:p="http://schemas.openxmlformats.org/presentationml/2006/main">
  <p:tag name="NUM" val="46"/>
</p:tagLst>
</file>

<file path=ppt/tags/tag339.xml><?xml version="1.0" encoding="utf-8"?>
<p:tagLst xmlns:a="http://schemas.openxmlformats.org/drawingml/2006/main" xmlns:r="http://schemas.openxmlformats.org/officeDocument/2006/relationships" xmlns:p="http://schemas.openxmlformats.org/presentationml/2006/main">
  <p:tag name="NUM" val="47"/>
</p:tagLst>
</file>

<file path=ppt/tags/tag34.xml><?xml version="1.0" encoding="utf-8"?>
<p:tagLst xmlns:a="http://schemas.openxmlformats.org/drawingml/2006/main" xmlns:r="http://schemas.openxmlformats.org/officeDocument/2006/relationships" xmlns:p="http://schemas.openxmlformats.org/presentationml/2006/main">
  <p:tag name="NUM" val="26"/>
</p:tagLst>
</file>

<file path=ppt/tags/tag340.xml><?xml version="1.0" encoding="utf-8"?>
<p:tagLst xmlns:a="http://schemas.openxmlformats.org/drawingml/2006/main" xmlns:r="http://schemas.openxmlformats.org/officeDocument/2006/relationships" xmlns:p="http://schemas.openxmlformats.org/presentationml/2006/main">
  <p:tag name="NUM" val="48"/>
</p:tagLst>
</file>

<file path=ppt/tags/tag341.xml><?xml version="1.0" encoding="utf-8"?>
<p:tagLst xmlns:a="http://schemas.openxmlformats.org/drawingml/2006/main" xmlns:r="http://schemas.openxmlformats.org/officeDocument/2006/relationships" xmlns:p="http://schemas.openxmlformats.org/presentationml/2006/main">
  <p:tag name="NUM" val="49"/>
</p:tagLst>
</file>

<file path=ppt/tags/tag342.xml><?xml version="1.0" encoding="utf-8"?>
<p:tagLst xmlns:a="http://schemas.openxmlformats.org/drawingml/2006/main" xmlns:r="http://schemas.openxmlformats.org/officeDocument/2006/relationships" xmlns:p="http://schemas.openxmlformats.org/presentationml/2006/main">
  <p:tag name="NUM" val="50"/>
</p:tagLst>
</file>

<file path=ppt/tags/tag343.xml><?xml version="1.0" encoding="utf-8"?>
<p:tagLst xmlns:a="http://schemas.openxmlformats.org/drawingml/2006/main" xmlns:r="http://schemas.openxmlformats.org/officeDocument/2006/relationships" xmlns:p="http://schemas.openxmlformats.org/presentationml/2006/main">
  <p:tag name="NUM" val="51"/>
</p:tagLst>
</file>

<file path=ppt/tags/tag344.xml><?xml version="1.0" encoding="utf-8"?>
<p:tagLst xmlns:a="http://schemas.openxmlformats.org/drawingml/2006/main" xmlns:r="http://schemas.openxmlformats.org/officeDocument/2006/relationships" xmlns:p="http://schemas.openxmlformats.org/presentationml/2006/main">
  <p:tag name="NUM" val="1"/>
</p:tagLst>
</file>

<file path=ppt/tags/tag345.xml><?xml version="1.0" encoding="utf-8"?>
<p:tagLst xmlns:a="http://schemas.openxmlformats.org/drawingml/2006/main" xmlns:r="http://schemas.openxmlformats.org/officeDocument/2006/relationships" xmlns:p="http://schemas.openxmlformats.org/presentationml/2006/main">
  <p:tag name="NUM" val="2"/>
</p:tagLst>
</file>

<file path=ppt/tags/tag346.xml><?xml version="1.0" encoding="utf-8"?>
<p:tagLst xmlns:a="http://schemas.openxmlformats.org/drawingml/2006/main" xmlns:r="http://schemas.openxmlformats.org/officeDocument/2006/relationships" xmlns:p="http://schemas.openxmlformats.org/presentationml/2006/main">
  <p:tag name="NUM" val="3"/>
</p:tagLst>
</file>

<file path=ppt/tags/tag347.xml><?xml version="1.0" encoding="utf-8"?>
<p:tagLst xmlns:a="http://schemas.openxmlformats.org/drawingml/2006/main" xmlns:r="http://schemas.openxmlformats.org/officeDocument/2006/relationships" xmlns:p="http://schemas.openxmlformats.org/presentationml/2006/main">
  <p:tag name="NUM" val="4"/>
</p:tagLst>
</file>

<file path=ppt/tags/tag348.xml><?xml version="1.0" encoding="utf-8"?>
<p:tagLst xmlns:a="http://schemas.openxmlformats.org/drawingml/2006/main" xmlns:r="http://schemas.openxmlformats.org/officeDocument/2006/relationships" xmlns:p="http://schemas.openxmlformats.org/presentationml/2006/main">
  <p:tag name="NUM" val="5"/>
</p:tagLst>
</file>

<file path=ppt/tags/tag349.xml><?xml version="1.0" encoding="utf-8"?>
<p:tagLst xmlns:a="http://schemas.openxmlformats.org/drawingml/2006/main" xmlns:r="http://schemas.openxmlformats.org/officeDocument/2006/relationships" xmlns:p="http://schemas.openxmlformats.org/presentationml/2006/main">
  <p:tag name="NUM" val="6"/>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50.xml><?xml version="1.0" encoding="utf-8"?>
<p:tagLst xmlns:a="http://schemas.openxmlformats.org/drawingml/2006/main" xmlns:r="http://schemas.openxmlformats.org/officeDocument/2006/relationships" xmlns:p="http://schemas.openxmlformats.org/presentationml/2006/main">
  <p:tag name="NUM" val="7"/>
</p:tagLst>
</file>

<file path=ppt/tags/tag351.xml><?xml version="1.0" encoding="utf-8"?>
<p:tagLst xmlns:a="http://schemas.openxmlformats.org/drawingml/2006/main" xmlns:r="http://schemas.openxmlformats.org/officeDocument/2006/relationships" xmlns:p="http://schemas.openxmlformats.org/presentationml/2006/main">
  <p:tag name="NUM" val="8"/>
</p:tagLst>
</file>

<file path=ppt/tags/tag352.xml><?xml version="1.0" encoding="utf-8"?>
<p:tagLst xmlns:a="http://schemas.openxmlformats.org/drawingml/2006/main" xmlns:r="http://schemas.openxmlformats.org/officeDocument/2006/relationships" xmlns:p="http://schemas.openxmlformats.org/presentationml/2006/main">
  <p:tag name="NUM" val="9"/>
</p:tagLst>
</file>

<file path=ppt/tags/tag353.xml><?xml version="1.0" encoding="utf-8"?>
<p:tagLst xmlns:a="http://schemas.openxmlformats.org/drawingml/2006/main" xmlns:r="http://schemas.openxmlformats.org/officeDocument/2006/relationships" xmlns:p="http://schemas.openxmlformats.org/presentationml/2006/main">
  <p:tag name="NUM" val="10"/>
</p:tagLst>
</file>

<file path=ppt/tags/tag354.xml><?xml version="1.0" encoding="utf-8"?>
<p:tagLst xmlns:a="http://schemas.openxmlformats.org/drawingml/2006/main" xmlns:r="http://schemas.openxmlformats.org/officeDocument/2006/relationships" xmlns:p="http://schemas.openxmlformats.org/presentationml/2006/main">
  <p:tag name="NUM" val="11"/>
</p:tagLst>
</file>

<file path=ppt/tags/tag355.xml><?xml version="1.0" encoding="utf-8"?>
<p:tagLst xmlns:a="http://schemas.openxmlformats.org/drawingml/2006/main" xmlns:r="http://schemas.openxmlformats.org/officeDocument/2006/relationships" xmlns:p="http://schemas.openxmlformats.org/presentationml/2006/main">
  <p:tag name="NUM" val="12"/>
</p:tagLst>
</file>

<file path=ppt/tags/tag356.xml><?xml version="1.0" encoding="utf-8"?>
<p:tagLst xmlns:a="http://schemas.openxmlformats.org/drawingml/2006/main" xmlns:r="http://schemas.openxmlformats.org/officeDocument/2006/relationships" xmlns:p="http://schemas.openxmlformats.org/presentationml/2006/main">
  <p:tag name="NUM" val="13"/>
</p:tagLst>
</file>

<file path=ppt/tags/tag357.xml><?xml version="1.0" encoding="utf-8"?>
<p:tagLst xmlns:a="http://schemas.openxmlformats.org/drawingml/2006/main" xmlns:r="http://schemas.openxmlformats.org/officeDocument/2006/relationships" xmlns:p="http://schemas.openxmlformats.org/presentationml/2006/main">
  <p:tag name="NUM" val="14"/>
</p:tagLst>
</file>

<file path=ppt/tags/tag358.xml><?xml version="1.0" encoding="utf-8"?>
<p:tagLst xmlns:a="http://schemas.openxmlformats.org/drawingml/2006/main" xmlns:r="http://schemas.openxmlformats.org/officeDocument/2006/relationships" xmlns:p="http://schemas.openxmlformats.org/presentationml/2006/main">
  <p:tag name="NUM" val="15"/>
</p:tagLst>
</file>

<file path=ppt/tags/tag359.xml><?xml version="1.0" encoding="utf-8"?>
<p:tagLst xmlns:a="http://schemas.openxmlformats.org/drawingml/2006/main" xmlns:r="http://schemas.openxmlformats.org/officeDocument/2006/relationships" xmlns:p="http://schemas.openxmlformats.org/presentationml/2006/main">
  <p:tag name="NUM" val="16"/>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60.xml><?xml version="1.0" encoding="utf-8"?>
<p:tagLst xmlns:a="http://schemas.openxmlformats.org/drawingml/2006/main" xmlns:r="http://schemas.openxmlformats.org/officeDocument/2006/relationships" xmlns:p="http://schemas.openxmlformats.org/presentationml/2006/main">
  <p:tag name="NUM" val="17"/>
</p:tagLst>
</file>

<file path=ppt/tags/tag361.xml><?xml version="1.0" encoding="utf-8"?>
<p:tagLst xmlns:a="http://schemas.openxmlformats.org/drawingml/2006/main" xmlns:r="http://schemas.openxmlformats.org/officeDocument/2006/relationships" xmlns:p="http://schemas.openxmlformats.org/presentationml/2006/main">
  <p:tag name="NUM" val="18"/>
</p:tagLst>
</file>

<file path=ppt/tags/tag362.xml><?xml version="1.0" encoding="utf-8"?>
<p:tagLst xmlns:a="http://schemas.openxmlformats.org/drawingml/2006/main" xmlns:r="http://schemas.openxmlformats.org/officeDocument/2006/relationships" xmlns:p="http://schemas.openxmlformats.org/presentationml/2006/main">
  <p:tag name="NUM" val="19"/>
</p:tagLst>
</file>

<file path=ppt/tags/tag363.xml><?xml version="1.0" encoding="utf-8"?>
<p:tagLst xmlns:a="http://schemas.openxmlformats.org/drawingml/2006/main" xmlns:r="http://schemas.openxmlformats.org/officeDocument/2006/relationships" xmlns:p="http://schemas.openxmlformats.org/presentationml/2006/main">
  <p:tag name="NUM" val="20"/>
</p:tagLst>
</file>

<file path=ppt/tags/tag364.xml><?xml version="1.0" encoding="utf-8"?>
<p:tagLst xmlns:a="http://schemas.openxmlformats.org/drawingml/2006/main" xmlns:r="http://schemas.openxmlformats.org/officeDocument/2006/relationships" xmlns:p="http://schemas.openxmlformats.org/presentationml/2006/main">
  <p:tag name="NUM" val="21"/>
</p:tagLst>
</file>

<file path=ppt/tags/tag365.xml><?xml version="1.0" encoding="utf-8"?>
<p:tagLst xmlns:a="http://schemas.openxmlformats.org/drawingml/2006/main" xmlns:r="http://schemas.openxmlformats.org/officeDocument/2006/relationships" xmlns:p="http://schemas.openxmlformats.org/presentationml/2006/main">
  <p:tag name="NUM" val="22"/>
</p:tagLst>
</file>

<file path=ppt/tags/tag366.xml><?xml version="1.0" encoding="utf-8"?>
<p:tagLst xmlns:a="http://schemas.openxmlformats.org/drawingml/2006/main" xmlns:r="http://schemas.openxmlformats.org/officeDocument/2006/relationships" xmlns:p="http://schemas.openxmlformats.org/presentationml/2006/main">
  <p:tag name="NUM" val="23"/>
</p:tagLst>
</file>

<file path=ppt/tags/tag367.xml><?xml version="1.0" encoding="utf-8"?>
<p:tagLst xmlns:a="http://schemas.openxmlformats.org/drawingml/2006/main" xmlns:r="http://schemas.openxmlformats.org/officeDocument/2006/relationships" xmlns:p="http://schemas.openxmlformats.org/presentationml/2006/main">
  <p:tag name="NUM" val="24"/>
</p:tagLst>
</file>

<file path=ppt/tags/tag368.xml><?xml version="1.0" encoding="utf-8"?>
<p:tagLst xmlns:a="http://schemas.openxmlformats.org/drawingml/2006/main" xmlns:r="http://schemas.openxmlformats.org/officeDocument/2006/relationships" xmlns:p="http://schemas.openxmlformats.org/presentationml/2006/main">
  <p:tag name="NUM" val="25"/>
</p:tagLst>
</file>

<file path=ppt/tags/tag369.xml><?xml version="1.0" encoding="utf-8"?>
<p:tagLst xmlns:a="http://schemas.openxmlformats.org/drawingml/2006/main" xmlns:r="http://schemas.openxmlformats.org/officeDocument/2006/relationships" xmlns:p="http://schemas.openxmlformats.org/presentationml/2006/main">
  <p:tag name="NUM" val="26"/>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70.xml><?xml version="1.0" encoding="utf-8"?>
<p:tagLst xmlns:a="http://schemas.openxmlformats.org/drawingml/2006/main" xmlns:r="http://schemas.openxmlformats.org/officeDocument/2006/relationships" xmlns:p="http://schemas.openxmlformats.org/presentationml/2006/main">
  <p:tag name="NUM" val="27"/>
</p:tagLst>
</file>

<file path=ppt/tags/tag371.xml><?xml version="1.0" encoding="utf-8"?>
<p:tagLst xmlns:a="http://schemas.openxmlformats.org/drawingml/2006/main" xmlns:r="http://schemas.openxmlformats.org/officeDocument/2006/relationships" xmlns:p="http://schemas.openxmlformats.org/presentationml/2006/main">
  <p:tag name="NUM" val="28"/>
</p:tagLst>
</file>

<file path=ppt/tags/tag372.xml><?xml version="1.0" encoding="utf-8"?>
<p:tagLst xmlns:a="http://schemas.openxmlformats.org/drawingml/2006/main" xmlns:r="http://schemas.openxmlformats.org/officeDocument/2006/relationships" xmlns:p="http://schemas.openxmlformats.org/presentationml/2006/main">
  <p:tag name="NUM" val="29"/>
</p:tagLst>
</file>

<file path=ppt/tags/tag373.xml><?xml version="1.0" encoding="utf-8"?>
<p:tagLst xmlns:a="http://schemas.openxmlformats.org/drawingml/2006/main" xmlns:r="http://schemas.openxmlformats.org/officeDocument/2006/relationships" xmlns:p="http://schemas.openxmlformats.org/presentationml/2006/main">
  <p:tag name="NUM" val="30"/>
</p:tagLst>
</file>

<file path=ppt/tags/tag374.xml><?xml version="1.0" encoding="utf-8"?>
<p:tagLst xmlns:a="http://schemas.openxmlformats.org/drawingml/2006/main" xmlns:r="http://schemas.openxmlformats.org/officeDocument/2006/relationships" xmlns:p="http://schemas.openxmlformats.org/presentationml/2006/main">
  <p:tag name="NUM" val="31"/>
</p:tagLst>
</file>

<file path=ppt/tags/tag375.xml><?xml version="1.0" encoding="utf-8"?>
<p:tagLst xmlns:a="http://schemas.openxmlformats.org/drawingml/2006/main" xmlns:r="http://schemas.openxmlformats.org/officeDocument/2006/relationships" xmlns:p="http://schemas.openxmlformats.org/presentationml/2006/main">
  <p:tag name="NUM" val="32"/>
</p:tagLst>
</file>

<file path=ppt/tags/tag376.xml><?xml version="1.0" encoding="utf-8"?>
<p:tagLst xmlns:a="http://schemas.openxmlformats.org/drawingml/2006/main" xmlns:r="http://schemas.openxmlformats.org/officeDocument/2006/relationships" xmlns:p="http://schemas.openxmlformats.org/presentationml/2006/main">
  <p:tag name="NUM" val="33"/>
</p:tagLst>
</file>

<file path=ppt/tags/tag377.xml><?xml version="1.0" encoding="utf-8"?>
<p:tagLst xmlns:a="http://schemas.openxmlformats.org/drawingml/2006/main" xmlns:r="http://schemas.openxmlformats.org/officeDocument/2006/relationships" xmlns:p="http://schemas.openxmlformats.org/presentationml/2006/main">
  <p:tag name="NUM" val="34"/>
</p:tagLst>
</file>

<file path=ppt/tags/tag378.xml><?xml version="1.0" encoding="utf-8"?>
<p:tagLst xmlns:a="http://schemas.openxmlformats.org/drawingml/2006/main" xmlns:r="http://schemas.openxmlformats.org/officeDocument/2006/relationships" xmlns:p="http://schemas.openxmlformats.org/presentationml/2006/main">
  <p:tag name="NUM" val="35"/>
</p:tagLst>
</file>

<file path=ppt/tags/tag379.xml><?xml version="1.0" encoding="utf-8"?>
<p:tagLst xmlns:a="http://schemas.openxmlformats.org/drawingml/2006/main" xmlns:r="http://schemas.openxmlformats.org/officeDocument/2006/relationships" xmlns:p="http://schemas.openxmlformats.org/presentationml/2006/main">
  <p:tag name="NUM" val="36"/>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80.xml><?xml version="1.0" encoding="utf-8"?>
<p:tagLst xmlns:a="http://schemas.openxmlformats.org/drawingml/2006/main" xmlns:r="http://schemas.openxmlformats.org/officeDocument/2006/relationships" xmlns:p="http://schemas.openxmlformats.org/presentationml/2006/main">
  <p:tag name="NUM" val="37"/>
</p:tagLst>
</file>

<file path=ppt/tags/tag381.xml><?xml version="1.0" encoding="utf-8"?>
<p:tagLst xmlns:a="http://schemas.openxmlformats.org/drawingml/2006/main" xmlns:r="http://schemas.openxmlformats.org/officeDocument/2006/relationships" xmlns:p="http://schemas.openxmlformats.org/presentationml/2006/main">
  <p:tag name="NUM" val="38"/>
</p:tagLst>
</file>

<file path=ppt/tags/tag382.xml><?xml version="1.0" encoding="utf-8"?>
<p:tagLst xmlns:a="http://schemas.openxmlformats.org/drawingml/2006/main" xmlns:r="http://schemas.openxmlformats.org/officeDocument/2006/relationships" xmlns:p="http://schemas.openxmlformats.org/presentationml/2006/main">
  <p:tag name="NUM" val="39"/>
</p:tagLst>
</file>

<file path=ppt/tags/tag383.xml><?xml version="1.0" encoding="utf-8"?>
<p:tagLst xmlns:a="http://schemas.openxmlformats.org/drawingml/2006/main" xmlns:r="http://schemas.openxmlformats.org/officeDocument/2006/relationships" xmlns:p="http://schemas.openxmlformats.org/presentationml/2006/main">
  <p:tag name="NUM" val="40"/>
</p:tagLst>
</file>

<file path=ppt/tags/tag384.xml><?xml version="1.0" encoding="utf-8"?>
<p:tagLst xmlns:a="http://schemas.openxmlformats.org/drawingml/2006/main" xmlns:r="http://schemas.openxmlformats.org/officeDocument/2006/relationships" xmlns:p="http://schemas.openxmlformats.org/presentationml/2006/main">
  <p:tag name="NUM" val="1"/>
</p:tagLst>
</file>

<file path=ppt/tags/tag385.xml><?xml version="1.0" encoding="utf-8"?>
<p:tagLst xmlns:a="http://schemas.openxmlformats.org/drawingml/2006/main" xmlns:r="http://schemas.openxmlformats.org/officeDocument/2006/relationships" xmlns:p="http://schemas.openxmlformats.org/presentationml/2006/main">
  <p:tag name="NUM" val="2"/>
</p:tagLst>
</file>

<file path=ppt/tags/tag386.xml><?xml version="1.0" encoding="utf-8"?>
<p:tagLst xmlns:a="http://schemas.openxmlformats.org/drawingml/2006/main" xmlns:r="http://schemas.openxmlformats.org/officeDocument/2006/relationships" xmlns:p="http://schemas.openxmlformats.org/presentationml/2006/main">
  <p:tag name="NUM" val="3"/>
</p:tagLst>
</file>

<file path=ppt/tags/tag387.xml><?xml version="1.0" encoding="utf-8"?>
<p:tagLst xmlns:a="http://schemas.openxmlformats.org/drawingml/2006/main" xmlns:r="http://schemas.openxmlformats.org/officeDocument/2006/relationships" xmlns:p="http://schemas.openxmlformats.org/presentationml/2006/main">
  <p:tag name="NUM" val="4"/>
</p:tagLst>
</file>

<file path=ppt/tags/tag388.xml><?xml version="1.0" encoding="utf-8"?>
<p:tagLst xmlns:a="http://schemas.openxmlformats.org/drawingml/2006/main" xmlns:r="http://schemas.openxmlformats.org/officeDocument/2006/relationships" xmlns:p="http://schemas.openxmlformats.org/presentationml/2006/main">
  <p:tag name="NUM" val="5"/>
</p:tagLst>
</file>

<file path=ppt/tags/tag389.xml><?xml version="1.0" encoding="utf-8"?>
<p:tagLst xmlns:a="http://schemas.openxmlformats.org/drawingml/2006/main" xmlns:r="http://schemas.openxmlformats.org/officeDocument/2006/relationships" xmlns:p="http://schemas.openxmlformats.org/presentationml/2006/main">
  <p:tag name="NUM" val="6"/>
</p:tagLst>
</file>

<file path=ppt/tags/tag39.xml><?xml version="1.0" encoding="utf-8"?>
<p:tagLst xmlns:a="http://schemas.openxmlformats.org/drawingml/2006/main" xmlns:r="http://schemas.openxmlformats.org/officeDocument/2006/relationships" xmlns:p="http://schemas.openxmlformats.org/presentationml/2006/main">
  <p:tag name="NUM" val="5"/>
</p:tagLst>
</file>

<file path=ppt/tags/tag390.xml><?xml version="1.0" encoding="utf-8"?>
<p:tagLst xmlns:a="http://schemas.openxmlformats.org/drawingml/2006/main" xmlns:r="http://schemas.openxmlformats.org/officeDocument/2006/relationships" xmlns:p="http://schemas.openxmlformats.org/presentationml/2006/main">
  <p:tag name="NUM" val="1"/>
</p:tagLst>
</file>

<file path=ppt/tags/tag391.xml><?xml version="1.0" encoding="utf-8"?>
<p:tagLst xmlns:a="http://schemas.openxmlformats.org/drawingml/2006/main" xmlns:r="http://schemas.openxmlformats.org/officeDocument/2006/relationships" xmlns:p="http://schemas.openxmlformats.org/presentationml/2006/main">
  <p:tag name="NUM" val="2"/>
</p:tagLst>
</file>

<file path=ppt/tags/tag392.xml><?xml version="1.0" encoding="utf-8"?>
<p:tagLst xmlns:a="http://schemas.openxmlformats.org/drawingml/2006/main" xmlns:r="http://schemas.openxmlformats.org/officeDocument/2006/relationships" xmlns:p="http://schemas.openxmlformats.org/presentationml/2006/main">
  <p:tag name="NUM" val="3"/>
</p:tagLst>
</file>

<file path=ppt/tags/tag393.xml><?xml version="1.0" encoding="utf-8"?>
<p:tagLst xmlns:a="http://schemas.openxmlformats.org/drawingml/2006/main" xmlns:r="http://schemas.openxmlformats.org/officeDocument/2006/relationships" xmlns:p="http://schemas.openxmlformats.org/presentationml/2006/main">
  <p:tag name="NUM" val="4"/>
</p:tagLst>
</file>

<file path=ppt/tags/tag394.xml><?xml version="1.0" encoding="utf-8"?>
<p:tagLst xmlns:a="http://schemas.openxmlformats.org/drawingml/2006/main" xmlns:r="http://schemas.openxmlformats.org/officeDocument/2006/relationships" xmlns:p="http://schemas.openxmlformats.org/presentationml/2006/main">
  <p:tag name="NUM" val="5"/>
</p:tagLst>
</file>

<file path=ppt/tags/tag395.xml><?xml version="1.0" encoding="utf-8"?>
<p:tagLst xmlns:a="http://schemas.openxmlformats.org/drawingml/2006/main" xmlns:r="http://schemas.openxmlformats.org/officeDocument/2006/relationships" xmlns:p="http://schemas.openxmlformats.org/presentationml/2006/main">
  <p:tag name="NUM" val="6"/>
</p:tagLst>
</file>

<file path=ppt/tags/tag396.xml><?xml version="1.0" encoding="utf-8"?>
<p:tagLst xmlns:a="http://schemas.openxmlformats.org/drawingml/2006/main" xmlns:r="http://schemas.openxmlformats.org/officeDocument/2006/relationships" xmlns:p="http://schemas.openxmlformats.org/presentationml/2006/main">
  <p:tag name="NUM" val="7"/>
</p:tagLst>
</file>

<file path=ppt/tags/tag397.xml><?xml version="1.0" encoding="utf-8"?>
<p:tagLst xmlns:a="http://schemas.openxmlformats.org/drawingml/2006/main" xmlns:r="http://schemas.openxmlformats.org/officeDocument/2006/relationships" xmlns:p="http://schemas.openxmlformats.org/presentationml/2006/main">
  <p:tag name="NUM" val="1"/>
</p:tagLst>
</file>

<file path=ppt/tags/tag398.xml><?xml version="1.0" encoding="utf-8"?>
<p:tagLst xmlns:a="http://schemas.openxmlformats.org/drawingml/2006/main" xmlns:r="http://schemas.openxmlformats.org/officeDocument/2006/relationships" xmlns:p="http://schemas.openxmlformats.org/presentationml/2006/main">
  <p:tag name="NUM" val="2"/>
</p:tagLst>
</file>

<file path=ppt/tags/tag39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6"/>
</p:tagLst>
</file>

<file path=ppt/tags/tag400.xml><?xml version="1.0" encoding="utf-8"?>
<p:tagLst xmlns:a="http://schemas.openxmlformats.org/drawingml/2006/main" xmlns:r="http://schemas.openxmlformats.org/officeDocument/2006/relationships" xmlns:p="http://schemas.openxmlformats.org/presentationml/2006/main">
  <p:tag name="NUM" val="1"/>
</p:tagLst>
</file>

<file path=ppt/tags/tag401.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7"/>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5"/>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4"/>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5"/>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5"/>
</p:tagLst>
</file>

<file path=ppt/tags/tag61.xml><?xml version="1.0" encoding="utf-8"?>
<p:tagLst xmlns:a="http://schemas.openxmlformats.org/drawingml/2006/main" xmlns:r="http://schemas.openxmlformats.org/officeDocument/2006/relationships" xmlns:p="http://schemas.openxmlformats.org/presentationml/2006/main">
  <p:tag name="NUM" val="6"/>
</p:tagLst>
</file>

<file path=ppt/tags/tag62.xml><?xml version="1.0" encoding="utf-8"?>
<p:tagLst xmlns:a="http://schemas.openxmlformats.org/drawingml/2006/main" xmlns:r="http://schemas.openxmlformats.org/officeDocument/2006/relationships" xmlns:p="http://schemas.openxmlformats.org/presentationml/2006/main">
  <p:tag name="NUM" val="7"/>
</p:tagLst>
</file>

<file path=ppt/tags/tag63.xml><?xml version="1.0" encoding="utf-8"?>
<p:tagLst xmlns:a="http://schemas.openxmlformats.org/drawingml/2006/main" xmlns:r="http://schemas.openxmlformats.org/officeDocument/2006/relationships" xmlns:p="http://schemas.openxmlformats.org/presentationml/2006/main">
  <p:tag name="NUM" val="8"/>
</p:tagLst>
</file>

<file path=ppt/tags/tag64.xml><?xml version="1.0" encoding="utf-8"?>
<p:tagLst xmlns:a="http://schemas.openxmlformats.org/drawingml/2006/main" xmlns:r="http://schemas.openxmlformats.org/officeDocument/2006/relationships" xmlns:p="http://schemas.openxmlformats.org/presentationml/2006/main">
  <p:tag name="NUM" val="9"/>
</p:tagLst>
</file>

<file path=ppt/tags/tag65.xml><?xml version="1.0" encoding="utf-8"?>
<p:tagLst xmlns:a="http://schemas.openxmlformats.org/drawingml/2006/main" xmlns:r="http://schemas.openxmlformats.org/officeDocument/2006/relationships" xmlns:p="http://schemas.openxmlformats.org/presentationml/2006/main">
  <p:tag name="NUM" val="10"/>
</p:tagLst>
</file>

<file path=ppt/tags/tag66.xml><?xml version="1.0" encoding="utf-8"?>
<p:tagLst xmlns:a="http://schemas.openxmlformats.org/drawingml/2006/main" xmlns:r="http://schemas.openxmlformats.org/officeDocument/2006/relationships" xmlns:p="http://schemas.openxmlformats.org/presentationml/2006/main">
  <p:tag name="NUM" val="11"/>
</p:tagLst>
</file>

<file path=ppt/tags/tag67.xml><?xml version="1.0" encoding="utf-8"?>
<p:tagLst xmlns:a="http://schemas.openxmlformats.org/drawingml/2006/main" xmlns:r="http://schemas.openxmlformats.org/officeDocument/2006/relationships" xmlns:p="http://schemas.openxmlformats.org/presentationml/2006/main">
  <p:tag name="NUM" val="12"/>
</p:tagLst>
</file>

<file path=ppt/tags/tag68.xml><?xml version="1.0" encoding="utf-8"?>
<p:tagLst xmlns:a="http://schemas.openxmlformats.org/drawingml/2006/main" xmlns:r="http://schemas.openxmlformats.org/officeDocument/2006/relationships" xmlns:p="http://schemas.openxmlformats.org/presentationml/2006/main">
  <p:tag name="NUM" val="13"/>
</p:tagLst>
</file>

<file path=ppt/tags/tag69.xml><?xml version="1.0" encoding="utf-8"?>
<p:tagLst xmlns:a="http://schemas.openxmlformats.org/drawingml/2006/main" xmlns:r="http://schemas.openxmlformats.org/officeDocument/2006/relationships" xmlns:p="http://schemas.openxmlformats.org/presentationml/2006/main">
  <p:tag name="NUM" val="14"/>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15"/>
</p:tagLst>
</file>

<file path=ppt/tags/tag71.xml><?xml version="1.0" encoding="utf-8"?>
<p:tagLst xmlns:a="http://schemas.openxmlformats.org/drawingml/2006/main" xmlns:r="http://schemas.openxmlformats.org/officeDocument/2006/relationships" xmlns:p="http://schemas.openxmlformats.org/presentationml/2006/main">
  <p:tag name="NUM" val="16"/>
</p:tagLst>
</file>

<file path=ppt/tags/tag72.xml><?xml version="1.0" encoding="utf-8"?>
<p:tagLst xmlns:a="http://schemas.openxmlformats.org/drawingml/2006/main" xmlns:r="http://schemas.openxmlformats.org/officeDocument/2006/relationships" xmlns:p="http://schemas.openxmlformats.org/presentationml/2006/main">
  <p:tag name="NUM" val="17"/>
</p:tagLst>
</file>

<file path=ppt/tags/tag73.xml><?xml version="1.0" encoding="utf-8"?>
<p:tagLst xmlns:a="http://schemas.openxmlformats.org/drawingml/2006/main" xmlns:r="http://schemas.openxmlformats.org/officeDocument/2006/relationships" xmlns:p="http://schemas.openxmlformats.org/presentationml/2006/main">
  <p:tag name="NUM" val="18"/>
</p:tagLst>
</file>

<file path=ppt/tags/tag74.xml><?xml version="1.0" encoding="utf-8"?>
<p:tagLst xmlns:a="http://schemas.openxmlformats.org/drawingml/2006/main" xmlns:r="http://schemas.openxmlformats.org/officeDocument/2006/relationships" xmlns:p="http://schemas.openxmlformats.org/presentationml/2006/main">
  <p:tag name="NUM" val="19"/>
</p:tagLst>
</file>

<file path=ppt/tags/tag75.xml><?xml version="1.0" encoding="utf-8"?>
<p:tagLst xmlns:a="http://schemas.openxmlformats.org/drawingml/2006/main" xmlns:r="http://schemas.openxmlformats.org/officeDocument/2006/relationships" xmlns:p="http://schemas.openxmlformats.org/presentationml/2006/main">
  <p:tag name="NUM" val="20"/>
</p:tagLst>
</file>

<file path=ppt/tags/tag76.xml><?xml version="1.0" encoding="utf-8"?>
<p:tagLst xmlns:a="http://schemas.openxmlformats.org/drawingml/2006/main" xmlns:r="http://schemas.openxmlformats.org/officeDocument/2006/relationships" xmlns:p="http://schemas.openxmlformats.org/presentationml/2006/main">
  <p:tag name="NUM" val="21"/>
</p:tagLst>
</file>

<file path=ppt/tags/tag77.xml><?xml version="1.0" encoding="utf-8"?>
<p:tagLst xmlns:a="http://schemas.openxmlformats.org/drawingml/2006/main" xmlns:r="http://schemas.openxmlformats.org/officeDocument/2006/relationships" xmlns:p="http://schemas.openxmlformats.org/presentationml/2006/main">
  <p:tag name="NUM" val="22"/>
</p:tagLst>
</file>

<file path=ppt/tags/tag78.xml><?xml version="1.0" encoding="utf-8"?>
<p:tagLst xmlns:a="http://schemas.openxmlformats.org/drawingml/2006/main" xmlns:r="http://schemas.openxmlformats.org/officeDocument/2006/relationships" xmlns:p="http://schemas.openxmlformats.org/presentationml/2006/main">
  <p:tag name="NUM" val="23"/>
</p:tagLst>
</file>

<file path=ppt/tags/tag79.xml><?xml version="1.0" encoding="utf-8"?>
<p:tagLst xmlns:a="http://schemas.openxmlformats.org/drawingml/2006/main" xmlns:r="http://schemas.openxmlformats.org/officeDocument/2006/relationships" xmlns:p="http://schemas.openxmlformats.org/presentationml/2006/main">
  <p:tag name="NUM" val="24"/>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25"/>
</p:tagLst>
</file>

<file path=ppt/tags/tag81.xml><?xml version="1.0" encoding="utf-8"?>
<p:tagLst xmlns:a="http://schemas.openxmlformats.org/drawingml/2006/main" xmlns:r="http://schemas.openxmlformats.org/officeDocument/2006/relationships" xmlns:p="http://schemas.openxmlformats.org/presentationml/2006/main">
  <p:tag name="NUM" val="26"/>
</p:tagLst>
</file>

<file path=ppt/tags/tag82.xml><?xml version="1.0" encoding="utf-8"?>
<p:tagLst xmlns:a="http://schemas.openxmlformats.org/drawingml/2006/main" xmlns:r="http://schemas.openxmlformats.org/officeDocument/2006/relationships" xmlns:p="http://schemas.openxmlformats.org/presentationml/2006/main">
  <p:tag name="NUM" val="27"/>
</p:tagLst>
</file>

<file path=ppt/tags/tag83.xml><?xml version="1.0" encoding="utf-8"?>
<p:tagLst xmlns:a="http://schemas.openxmlformats.org/drawingml/2006/main" xmlns:r="http://schemas.openxmlformats.org/officeDocument/2006/relationships" xmlns:p="http://schemas.openxmlformats.org/presentationml/2006/main">
  <p:tag name="NUM" val="28"/>
</p:tagLst>
</file>

<file path=ppt/tags/tag84.xml><?xml version="1.0" encoding="utf-8"?>
<p:tagLst xmlns:a="http://schemas.openxmlformats.org/drawingml/2006/main" xmlns:r="http://schemas.openxmlformats.org/officeDocument/2006/relationships" xmlns:p="http://schemas.openxmlformats.org/presentationml/2006/main">
  <p:tag name="NUM" val="29"/>
</p:tagLst>
</file>

<file path=ppt/tags/tag85.xml><?xml version="1.0" encoding="utf-8"?>
<p:tagLst xmlns:a="http://schemas.openxmlformats.org/drawingml/2006/main" xmlns:r="http://schemas.openxmlformats.org/officeDocument/2006/relationships" xmlns:p="http://schemas.openxmlformats.org/presentationml/2006/main">
  <p:tag name="NUM" val="30"/>
</p:tagLst>
</file>

<file path=ppt/tags/tag86.xml><?xml version="1.0" encoding="utf-8"?>
<p:tagLst xmlns:a="http://schemas.openxmlformats.org/drawingml/2006/main" xmlns:r="http://schemas.openxmlformats.org/officeDocument/2006/relationships" xmlns:p="http://schemas.openxmlformats.org/presentationml/2006/main">
  <p:tag name="NUM" val="31"/>
</p:tagLst>
</file>

<file path=ppt/tags/tag87.xml><?xml version="1.0" encoding="utf-8"?>
<p:tagLst xmlns:a="http://schemas.openxmlformats.org/drawingml/2006/main" xmlns:r="http://schemas.openxmlformats.org/officeDocument/2006/relationships" xmlns:p="http://schemas.openxmlformats.org/presentationml/2006/main">
  <p:tag name="NUM" val="32"/>
</p:tagLst>
</file>

<file path=ppt/tags/tag88.xml><?xml version="1.0" encoding="utf-8"?>
<p:tagLst xmlns:a="http://schemas.openxmlformats.org/drawingml/2006/main" xmlns:r="http://schemas.openxmlformats.org/officeDocument/2006/relationships" xmlns:p="http://schemas.openxmlformats.org/presentationml/2006/main">
  <p:tag name="NUM" val="33"/>
</p:tagLst>
</file>

<file path=ppt/tags/tag89.xml><?xml version="1.0" encoding="utf-8"?>
<p:tagLst xmlns:a="http://schemas.openxmlformats.org/drawingml/2006/main" xmlns:r="http://schemas.openxmlformats.org/officeDocument/2006/relationships" xmlns:p="http://schemas.openxmlformats.org/presentationml/2006/main">
  <p:tag name="NUM" val="34"/>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35"/>
</p:tagLst>
</file>

<file path=ppt/tags/tag91.xml><?xml version="1.0" encoding="utf-8"?>
<p:tagLst xmlns:a="http://schemas.openxmlformats.org/drawingml/2006/main" xmlns:r="http://schemas.openxmlformats.org/officeDocument/2006/relationships" xmlns:p="http://schemas.openxmlformats.org/presentationml/2006/main">
  <p:tag name="NUM" val="36"/>
</p:tagLst>
</file>

<file path=ppt/tags/tag92.xml><?xml version="1.0" encoding="utf-8"?>
<p:tagLst xmlns:a="http://schemas.openxmlformats.org/drawingml/2006/main" xmlns:r="http://schemas.openxmlformats.org/officeDocument/2006/relationships" xmlns:p="http://schemas.openxmlformats.org/presentationml/2006/main">
  <p:tag name="NUM" val="37"/>
</p:tagLst>
</file>

<file path=ppt/tags/tag93.xml><?xml version="1.0" encoding="utf-8"?>
<p:tagLst xmlns:a="http://schemas.openxmlformats.org/drawingml/2006/main" xmlns:r="http://schemas.openxmlformats.org/officeDocument/2006/relationships" xmlns:p="http://schemas.openxmlformats.org/presentationml/2006/main">
  <p:tag name="NUM" val="38"/>
</p:tagLst>
</file>

<file path=ppt/tags/tag94.xml><?xml version="1.0" encoding="utf-8"?>
<p:tagLst xmlns:a="http://schemas.openxmlformats.org/drawingml/2006/main" xmlns:r="http://schemas.openxmlformats.org/officeDocument/2006/relationships" xmlns:p="http://schemas.openxmlformats.org/presentationml/2006/main">
  <p:tag name="NUM" val="39"/>
</p:tagLst>
</file>

<file path=ppt/tags/tag95.xml><?xml version="1.0" encoding="utf-8"?>
<p:tagLst xmlns:a="http://schemas.openxmlformats.org/drawingml/2006/main" xmlns:r="http://schemas.openxmlformats.org/officeDocument/2006/relationships" xmlns:p="http://schemas.openxmlformats.org/presentationml/2006/main">
  <p:tag name="NUM" val="40"/>
</p:tagLst>
</file>

<file path=ppt/tags/tag96.xml><?xml version="1.0" encoding="utf-8"?>
<p:tagLst xmlns:a="http://schemas.openxmlformats.org/drawingml/2006/main" xmlns:r="http://schemas.openxmlformats.org/officeDocument/2006/relationships" xmlns:p="http://schemas.openxmlformats.org/presentationml/2006/main">
  <p:tag name="NUM" val="41"/>
</p:tagLst>
</file>

<file path=ppt/tags/tag97.xml><?xml version="1.0" encoding="utf-8"?>
<p:tagLst xmlns:a="http://schemas.openxmlformats.org/drawingml/2006/main" xmlns:r="http://schemas.openxmlformats.org/officeDocument/2006/relationships" xmlns:p="http://schemas.openxmlformats.org/presentationml/2006/main">
  <p:tag name="NUM" val="42"/>
</p:tagLst>
</file>

<file path=ppt/tags/tag98.xml><?xml version="1.0" encoding="utf-8"?>
<p:tagLst xmlns:a="http://schemas.openxmlformats.org/drawingml/2006/main" xmlns:r="http://schemas.openxmlformats.org/officeDocument/2006/relationships" xmlns:p="http://schemas.openxmlformats.org/presentationml/2006/main">
  <p:tag name="NUM" val="43"/>
</p:tagLst>
</file>

<file path=ppt/tags/tag99.xml><?xml version="1.0" encoding="utf-8"?>
<p:tagLst xmlns:a="http://schemas.openxmlformats.org/drawingml/2006/main" xmlns:r="http://schemas.openxmlformats.org/officeDocument/2006/relationships" xmlns:p="http://schemas.openxmlformats.org/presentationml/2006/main">
  <p:tag name="NUM" val="44"/>
</p:tagLst>
</file>

<file path=ppt/theme/theme1.xml><?xml version="1.0" encoding="utf-8"?>
<a:theme xmlns:a="http://schemas.openxmlformats.org/drawingml/2006/main" name="Sujets éducatifs 16 x 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0525627_TF03462902_TF03462902.potx" id="{A59AF3D5-244B-438E-B80B-8D43B5DC2455}" vid="{17A90BAD-D5E9-44EA-AAAD-F5E2CFCA3A16}"/>
    </a:ext>
  </a:extLst>
</a:theme>
</file>

<file path=ppt/theme/theme2.xml><?xml version="1.0" encoding="utf-8"?>
<a:theme xmlns:a="http://schemas.openxmlformats.org/drawingml/2006/main" name="Thème Offic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Présentation de sujets éducatifs, conception « tableau noir » (grand écran)</Template>
  <TotalTime>2622</TotalTime>
  <Words>2279</Words>
  <Application>Microsoft Office PowerPoint</Application>
  <PresentationFormat>Grand écran</PresentationFormat>
  <Paragraphs>356</Paragraphs>
  <Slides>21</Slides>
  <Notes>6</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21</vt:i4>
      </vt:variant>
    </vt:vector>
  </HeadingPairs>
  <TitlesOfParts>
    <vt:vector size="28" baseType="lpstr">
      <vt:lpstr>Arial</vt:lpstr>
      <vt:lpstr>Calibri</vt:lpstr>
      <vt:lpstr>Microsoft Sans Serif</vt:lpstr>
      <vt:lpstr>Times New Roman</vt:lpstr>
      <vt:lpstr>Verdana</vt:lpstr>
      <vt:lpstr>Wingdings</vt:lpstr>
      <vt:lpstr>Sujets éducatifs 16 x 9</vt:lpstr>
      <vt:lpstr>AFSCET Changer un petit rien pour tout changer : l’effet Tsunami</vt:lpstr>
      <vt:lpstr>Changer un petit rien pour tout changer : l’effet Tsunami Les thèmes</vt:lpstr>
      <vt:lpstr>Changer un petit rien pour tout changer : l’effet Tsunami</vt:lpstr>
      <vt:lpstr>C‘est quoi l’effet Tsunami : rappel pour mémoire …?</vt:lpstr>
      <vt:lpstr>C’est quoi l’effet Tsunami : rappel pour mémoire …?</vt:lpstr>
      <vt:lpstr>Exemple : la vie de 10 millions d’hommes aurait-elle pu être épargnée ? Extrait de l’ouvrage « l’Histoire à pile ou face » de Jacques Dutertre » (www.jacquesdutertre.populus.ch) Un petit rien qui a fait basculer le monde ?……</vt:lpstr>
      <vt:lpstr>Exemple : Nous vivons un Tsunami digital selon Dominique Turcq (professeur à HEC, à l’ESCP et à l’INSEAD, ancien Directeur général de la Stratégie chez Manpower)</vt:lpstr>
      <vt:lpstr>La collapsologie (du latin collapsus, "tombé d’un bloc") est l'étude de l'effondrement des sociétés ou des civilisations (on y croit ou on n’y croit pas !)</vt:lpstr>
      <vt:lpstr>L’utilisation du diagramme causal : la théorie du carreau cassé</vt:lpstr>
      <vt:lpstr>L’utilisation du diagramme causal : Comment un petit rien peut …….. !</vt:lpstr>
      <vt:lpstr>L’utilisation du diagramme causal : Comment un petit rien peut …….!</vt:lpstr>
      <vt:lpstr>La diffusion, un mouvement au  hasard, par fragmentation, noyaux hiérarchisés, contiguïté, attracteur ?</vt:lpstr>
      <vt:lpstr>La dimension humaine : Le rôle et le profil des acteurs de la diffusion</vt:lpstr>
      <vt:lpstr>Changer un petit rien pour tout changer L’intérêt de la Dynamique des systèmes :  la loi des conséquences inattendues</vt:lpstr>
      <vt:lpstr>Une politique incitative pour changer globalement les comportements ? L’intérêt de la Dynamique des systèmes :  la loi des conséquences inattendues</vt:lpstr>
      <vt:lpstr>Une politique incitative pour changer globalement les comportements ? L’intérêt de la Dynamique des systèmes :  la loi des conséquences inattendues</vt:lpstr>
      <vt:lpstr>Une politique incitative pour changer globalement les comportements ? L’intérêt de la Dynamique des systèmes :  la loi des conséquences inattendues</vt:lpstr>
      <vt:lpstr>Un métamodèle en dynamique des systèmes pour simuler les effets en cascade (diffusion) et la loi des conséquences inattendues</vt:lpstr>
      <vt:lpstr>Un métamodèle en dynamique des systèmes pour simuler les effets en cascade (diffusion) et la loi des conséquences inattendues</vt:lpstr>
      <vt:lpstr>Ressources ciblées</vt:lpstr>
      <vt:lpstr>Merci pour votre écoute. Des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AFSCET Changer un petit rien pour tout changer : l’effet Tsunami</dc:title>
  <dc:creator>didier cumenal</dc:creator>
  <cp:lastModifiedBy>didier cumenal</cp:lastModifiedBy>
  <cp:revision>188</cp:revision>
  <dcterms:created xsi:type="dcterms:W3CDTF">2017-01-09T10:32:55Z</dcterms:created>
  <dcterms:modified xsi:type="dcterms:W3CDTF">2017-01-19T10:15:43Z</dcterms:modified>
</cp:coreProperties>
</file>